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29"/>
  </p:notesMasterIdLst>
  <p:sldIdLst>
    <p:sldId id="426" r:id="rId2"/>
    <p:sldId id="433" r:id="rId3"/>
    <p:sldId id="484" r:id="rId4"/>
    <p:sldId id="429" r:id="rId5"/>
    <p:sldId id="437" r:id="rId6"/>
    <p:sldId id="466" r:id="rId7"/>
    <p:sldId id="478" r:id="rId8"/>
    <p:sldId id="485" r:id="rId9"/>
    <p:sldId id="434" r:id="rId10"/>
    <p:sldId id="430" r:id="rId11"/>
    <p:sldId id="468" r:id="rId12"/>
    <p:sldId id="482" r:id="rId13"/>
    <p:sldId id="483" r:id="rId14"/>
    <p:sldId id="431" r:id="rId15"/>
    <p:sldId id="480" r:id="rId16"/>
    <p:sldId id="457" r:id="rId17"/>
    <p:sldId id="454" r:id="rId18"/>
    <p:sldId id="455" r:id="rId19"/>
    <p:sldId id="456" r:id="rId20"/>
    <p:sldId id="458" r:id="rId21"/>
    <p:sldId id="471" r:id="rId22"/>
    <p:sldId id="472" r:id="rId23"/>
    <p:sldId id="473" r:id="rId24"/>
    <p:sldId id="474" r:id="rId25"/>
    <p:sldId id="475" r:id="rId26"/>
    <p:sldId id="476" r:id="rId27"/>
    <p:sldId id="477" r:id="rId28"/>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acher" initials="T" lastIdx="19" clrIdx="0"/>
  <p:cmAuthor id="1" name="Alix Guerrier"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6D1F"/>
    <a:srgbClr val="0078AE"/>
    <a:srgbClr val="8DC63F"/>
    <a:srgbClr val="CC82CB"/>
    <a:srgbClr val="FFA3F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87375" autoAdjust="0"/>
  </p:normalViewPr>
  <p:slideViewPr>
    <p:cSldViewPr>
      <p:cViewPr varScale="1">
        <p:scale>
          <a:sx n="97" d="100"/>
          <a:sy n="97" d="100"/>
        </p:scale>
        <p:origin x="-680" y="-112"/>
      </p:cViewPr>
      <p:guideLst>
        <p:guide orient="horz" pos="1361"/>
        <p:guide pos="2880"/>
      </p:guideLst>
    </p:cSldViewPr>
  </p:slideViewPr>
  <p:notesTextViewPr>
    <p:cViewPr>
      <p:scale>
        <a:sx n="1" d="1"/>
        <a:sy n="1" d="1"/>
      </p:scale>
      <p:origin x="0" y="0"/>
    </p:cViewPr>
  </p:notesTextViewPr>
  <p:sorterViewPr>
    <p:cViewPr>
      <p:scale>
        <a:sx n="100" d="100"/>
        <a:sy n="100" d="100"/>
      </p:scale>
      <p:origin x="0" y="0"/>
    </p:cViewPr>
  </p:sorterViewPr>
  <p:gridSpacing cx="114300" cy="1143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commentAuthors" Target="commentAuthors.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12542A9-FB47-4DE3-9A96-670EE48D1625}" type="datetimeFigureOut">
              <a:rPr lang="en-US"/>
              <a:pPr>
                <a:defRPr/>
              </a:pPr>
              <a:t>9/9/12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ECE462B-7752-4D3F-A56A-B3CDA881220A}" type="slidenum">
              <a:rPr lang="en-US"/>
              <a:pPr>
                <a:defRPr/>
              </a:pPr>
              <a:t>‹#›</a:t>
            </a:fld>
            <a:endParaRPr lang="en-US"/>
          </a:p>
        </p:txBody>
      </p:sp>
    </p:spTree>
    <p:extLst>
      <p:ext uri="{BB962C8B-B14F-4D97-AF65-F5344CB8AC3E}">
        <p14:creationId xmlns:p14="http://schemas.microsoft.com/office/powerpoint/2010/main" val="9919046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Often we’d like to know information before it is available, or when it would be difficult or time-consuming to collect the information.</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4B18CD-BFD9-469D-845E-732069303923}"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population is the group we would like to know information about, in this case, the students in the school. We want to know what type of mascot they would prefer.</a:t>
            </a:r>
          </a:p>
          <a:p>
            <a:pPr eaLnBrk="1" hangingPunct="1">
              <a:spcBef>
                <a:spcPct val="0"/>
              </a:spcBef>
            </a:pPr>
            <a:r>
              <a:rPr lang="en-US" smtClean="0"/>
              <a:t>The sample is the part of the population we plan to survey, in this case, the students on the President’s soccer team.</a:t>
            </a:r>
          </a:p>
          <a:p>
            <a:pPr eaLnBrk="1" hangingPunct="1">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F5175B9-43BF-427B-BEF0-0B01D4CA710D}"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292044-9CCD-49C2-B3B1-C6B4EF2E55F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2FFDB3D-8BC9-413D-85D8-B3EFE2CA4D05}" type="slidenum">
              <a:rPr lang="en-US" sz="1200"/>
              <a:pPr algn="r"/>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758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A1D2687-97C8-4C78-A265-81B6C6CFA8A4}" type="slidenum">
              <a:rPr lang="en-US" sz="1200"/>
              <a:pPr algn="r"/>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A6883E-9041-4D24-9828-8A349043EF3C}"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buFont typeface="Wingdings" pitchFamily="2" charset="2"/>
              <a:buNone/>
            </a:pPr>
            <a:r>
              <a:rPr lang="en-US" smtClean="0">
                <a:solidFill>
                  <a:schemeClr val="accent1"/>
                </a:solidFill>
                <a:latin typeface="Orly's Font 2" pitchFamily="66" charset="0"/>
              </a:rPr>
              <a:t>Data is collected from a  sample is used to make predictions or estimations about an entire population.</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EB8584-A71F-4795-B3A6-F46DA6B2541A}"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--You can delete this page and everything below it once you’re finished with your presentation!</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CD2109-8951-41BF-9869-9EE8D15F01A4}"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--You can delete this page and everything below it once you’re finished with your presentation!</a:t>
            </a:r>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9F3BF0-3AA6-4AEB-9EE7-0CFF38362306}" type="slidenum">
              <a:rPr lang="en-US" smtClean="0"/>
              <a:pPr/>
              <a:t>20</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--The first time text appears, it should always appear letter by letter using animation. If the same text appears later (perhaps in a review section), the text should simply fade in.</a:t>
            </a:r>
          </a:p>
          <a:p>
            <a:pPr eaLnBrk="1" hangingPunct="1">
              <a:spcBef>
                <a:spcPct val="0"/>
              </a:spcBef>
            </a:pPr>
            <a:r>
              <a:rPr lang="en-US" smtClean="0"/>
              <a:t>--Use green text for headlines and main ideas, blue for examples and detail, and red for even more intricate details or examples.</a:t>
            </a:r>
          </a:p>
          <a:p>
            <a:pPr eaLnBrk="1" hangingPunct="1">
              <a:spcBef>
                <a:spcPct val="0"/>
              </a:spcBef>
            </a:pPr>
            <a:r>
              <a:rPr lang="en-US" smtClean="0"/>
              <a:t>--Always use black text on the “yellow sticky note” images.</a:t>
            </a:r>
          </a:p>
          <a:p>
            <a:pPr eaLnBrk="1" hangingPunct="1">
              <a:spcBef>
                <a:spcPct val="0"/>
              </a:spcBef>
            </a:pPr>
            <a:r>
              <a:rPr lang="en-US" smtClean="0"/>
              <a:t>--Never use a font size smaller than 28</a:t>
            </a: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B612E8-8CA7-4003-B8BB-8EA7D179B1BC}" type="slidenum">
              <a:rPr lang="en-US" smtClean="0">
                <a:solidFill>
                  <a:srgbClr val="000000"/>
                </a:solidFill>
              </a:rPr>
              <a:pPr/>
              <a:t>21</a:t>
            </a:fld>
            <a:endParaRPr lang="en-US" smtClean="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--The bubbles and text are separate pieces (not “grouped”). That means that you’ll want to select both of them before you can move, copy or paste the set. You can select both of them and resize them together or you can select just the text box  or just the bubble and adjust either one. </a:t>
            </a:r>
          </a:p>
          <a:p>
            <a:pPr eaLnBrk="1" hangingPunct="1">
              <a:spcBef>
                <a:spcPct val="0"/>
              </a:spcBef>
            </a:pPr>
            <a:r>
              <a:rPr lang="en-US" smtClean="0"/>
              <a:t>--If you select just the bubble, you can grab the yellow square to manipulate or elongate the tail.</a:t>
            </a:r>
          </a:p>
          <a:p>
            <a:pPr eaLnBrk="1" hangingPunct="1">
              <a:spcBef>
                <a:spcPct val="0"/>
              </a:spcBef>
            </a:pPr>
            <a:r>
              <a:rPr lang="en-US" smtClean="0"/>
              <a:t>--Use letter-by-letter animation the first time you show a given text bubble, but if the same bubble appears later, use “fade” animation.</a:t>
            </a:r>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1C9314-4BC8-4963-BBF4-608041624B2D}" type="slidenum">
              <a:rPr lang="en-US" smtClean="0">
                <a:solidFill>
                  <a:srgbClr val="000000"/>
                </a:solidFill>
              </a:rPr>
              <a:pPr/>
              <a:t>22</a:t>
            </a:fld>
            <a:endParaRPr lang="en-US"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510808-970C-4688-B962-ECA288B5C5E5}"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--The sticky notes and text are separate pieces (not “grouped”). That means that you’ll want to select both of them before you can move, copy or paste the set. You can select both of them and resize them together or you can select just the text box  or just the sticky note and adjust either one. </a:t>
            </a:r>
          </a:p>
          <a:p>
            <a:pPr eaLnBrk="1" hangingPunct="1">
              <a:spcBef>
                <a:spcPct val="0"/>
              </a:spcBef>
            </a:pPr>
            <a:r>
              <a:rPr lang="en-US" smtClean="0"/>
              <a:t>--Use letter-by-letter animation the first time you show a given sticky note, but if the same note appears later, use “fade” animation for the text.</a:t>
            </a:r>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7B3525-8428-4B14-92CE-1C27A082D3BB}" type="slidenum">
              <a:rPr lang="en-US" smtClean="0">
                <a:solidFill>
                  <a:srgbClr val="000000"/>
                </a:solidFill>
              </a:rPr>
              <a:pPr/>
              <a:t>23</a:t>
            </a:fld>
            <a:endParaRPr lang="en-US" smtClean="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Common Issues:</a:t>
            </a:r>
          </a:p>
          <a:p>
            <a:pPr eaLnBrk="1" hangingPunct="1">
              <a:spcBef>
                <a:spcPct val="0"/>
              </a:spcBef>
            </a:pPr>
            <a:r>
              <a:rPr lang="en-US" smtClean="0"/>
              <a:t>--To rotate an arrow, select it and then drag the green dot to rotate however you like. </a:t>
            </a:r>
          </a:p>
          <a:p>
            <a:pPr eaLnBrk="1" hangingPunct="1">
              <a:spcBef>
                <a:spcPct val="0"/>
              </a:spcBef>
            </a:pPr>
            <a:r>
              <a:rPr lang="en-US" smtClean="0"/>
              <a:t>--To change the color of an arrow, select the arrow, then on the “Home” tab select “Shape Fill”</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DADD38-7437-44E6-9354-597B389B4745}" type="slidenum">
              <a:rPr lang="en-US" smtClean="0">
                <a:solidFill>
                  <a:srgbClr val="000000"/>
                </a:solidFill>
              </a:rPr>
              <a:pPr/>
              <a:t>24</a:t>
            </a:fld>
            <a:endParaRPr lang="en-US" smtClean="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--You can delete any of these that you don’t need. </a:t>
            </a:r>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124505-610D-46E9-A387-A36286B27477}" type="slidenum">
              <a:rPr lang="en-US" smtClean="0">
                <a:solidFill>
                  <a:srgbClr val="000000"/>
                </a:solidFill>
              </a:rPr>
              <a:pPr/>
              <a:t>25</a:t>
            </a:fld>
            <a:endParaRPr lang="en-US" smtClean="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--You can resize these boxes and use them to highlight text in a passage or an important piece of an equation etc. You can also use a pen or other drawing tool though.</a:t>
            </a:r>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92216F-A1A9-4B2F-8B35-EF4BDC66350B}" type="slidenum">
              <a:rPr lang="en-US" smtClean="0">
                <a:solidFill>
                  <a:srgbClr val="000000"/>
                </a:solidFill>
              </a:rPr>
              <a:pPr/>
              <a:t>26</a:t>
            </a:fld>
            <a:endParaRPr lang="en-US" smtClean="0">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LearnZillion Notes:</a:t>
            </a:r>
          </a:p>
          <a:p>
            <a:pPr eaLnBrk="1" hangingPunct="1">
              <a:spcBef>
                <a:spcPct val="0"/>
              </a:spcBef>
            </a:pPr>
            <a:r>
              <a:rPr lang="en-US" smtClean="0"/>
              <a:t>--You can create a new slide that automatically uses one of these banners by clicking the arrow under “new slide” and choosing from one of the master templates.</a:t>
            </a:r>
          </a:p>
          <a:p>
            <a:pPr eaLnBrk="1" hangingPunct="1">
              <a:spcBef>
                <a:spcPct val="0"/>
              </a:spcBef>
            </a:pPr>
            <a:r>
              <a:rPr lang="en-US" smtClean="0"/>
              <a:t>--If you want to edit the text though, you can grab one of these and adjust as necessary.</a:t>
            </a:r>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C6292F-1B38-4229-A9B1-546FF7936F60}" type="slidenum">
              <a:rPr lang="en-US" smtClean="0">
                <a:solidFill>
                  <a:srgbClr val="000000"/>
                </a:solidFill>
              </a:rPr>
              <a:pPr/>
              <a:t>27</a:t>
            </a:fld>
            <a:endParaRPr lang="en-US"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buFont typeface="Wingdings" pitchFamily="2" charset="2"/>
              <a:buNone/>
            </a:pPr>
            <a:r>
              <a:rPr lang="en-US" smtClean="0">
                <a:solidFill>
                  <a:schemeClr val="accent1"/>
                </a:solidFill>
                <a:latin typeface="Orly's Font 2" pitchFamily="66" charset="0"/>
              </a:rPr>
              <a:t>Data is collected from a  sample is used to make predictions or estimations about an entire population.</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EB8584-A71F-4795-B3A6-F46DA6B2541A}"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8B9A30-9855-4821-8E89-D547B5ACD725}"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B6BA68-94F8-433B-B6F1-AE745D7940DC}"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3A7201-9D20-41B3-B056-11E28218D99A}"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population is the group we would like to know information about, in this case, American voters. We want to know who they plan to vote for.</a:t>
            </a:r>
          </a:p>
          <a:p>
            <a:pPr eaLnBrk="1" hangingPunct="1">
              <a:spcBef>
                <a:spcPct val="0"/>
              </a:spcBef>
            </a:pPr>
            <a:r>
              <a:rPr lang="en-US" smtClean="0"/>
              <a:t>The sample is the part of the population we plan to gather data from, in this case, adults walking to work. </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17B617-6A2C-447A-ABA8-C2518D76792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population is the group we would like to know information about, in this case, American voters. We want to know who they plan to vote for.</a:t>
            </a:r>
          </a:p>
          <a:p>
            <a:pPr eaLnBrk="1" hangingPunct="1">
              <a:spcBef>
                <a:spcPct val="0"/>
              </a:spcBef>
            </a:pPr>
            <a:r>
              <a:rPr lang="en-US" smtClean="0"/>
              <a:t>The sample is the part of the population we plan to gather data from, in this case, adults walking to work. </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17B617-6A2C-447A-ABA8-C2518D76792E}"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131C00-998C-472B-A0AF-F46D7FA996F2}"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71500" y="1234440"/>
            <a:ext cx="3771900" cy="3497580"/>
          </a:xfrm>
        </p:spPr>
        <p:txBody>
          <a:bodyPr/>
          <a:lstStyle>
            <a:lvl1pPr marL="0" indent="0">
              <a:buNone/>
              <a:defRPr/>
            </a:lvl1pPr>
          </a:lstStyle>
          <a:p>
            <a:pPr lvl="0"/>
            <a:r>
              <a:rPr lang="en-US" noProof="0" dirty="0" smtClean="0"/>
              <a:t>Click icon to add picture</a:t>
            </a:r>
            <a:endParaRPr lang="en-US" noProof="0"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dirty="0" smtClean="0"/>
              <a:t>You can use this box for text</a:t>
            </a:r>
            <a:endParaRPr lang="en-US" dirty="0"/>
          </a:p>
        </p:txBody>
      </p:sp>
      <p:sp>
        <p:nvSpPr>
          <p:cNvPr id="14"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dirty="0" smtClean="0"/>
              <a:t>Or this box</a:t>
            </a:r>
            <a:endParaRPr lang="en-US" dirty="0"/>
          </a:p>
        </p:txBody>
      </p:sp>
      <p:sp>
        <p:nvSpPr>
          <p:cNvPr id="15"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dirty="0" smtClean="0"/>
              <a:t>Or this box.  Move them around, if necessary. Or just delete.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7" name="Rectangle 1"/>
          <p:cNvSpPr/>
          <p:nvPr userDrawn="1"/>
        </p:nvSpPr>
        <p:spPr>
          <a:xfrm>
            <a:off x="571500" y="307975"/>
            <a:ext cx="4914900" cy="41275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 name="Text Placeholder 5"/>
          <p:cNvSpPr>
            <a:spLocks noGrp="1"/>
          </p:cNvSpPr>
          <p:nvPr>
            <p:ph type="body" sz="quarter" idx="11"/>
          </p:nvPr>
        </p:nvSpPr>
        <p:spPr>
          <a:xfrm>
            <a:off x="571500" y="308610"/>
            <a:ext cx="8001000" cy="41148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p:nvPr>
        </p:nvSpPr>
        <p:spPr>
          <a:xfrm>
            <a:off x="685800" y="1028700"/>
            <a:ext cx="3771900" cy="3600450"/>
          </a:xfrm>
        </p:spPr>
        <p:txBody>
          <a:bodyPr/>
          <a:lstStyle>
            <a:lvl1pPr marL="0" indent="0">
              <a:buNone/>
              <a:defRPr/>
            </a:lvl1pPr>
          </a:lstStyle>
          <a:p>
            <a:pPr lvl="0"/>
            <a:r>
              <a:rPr lang="en-US" noProof="0" dirty="0" smtClean="0"/>
              <a:t>Click icon to add picture</a:t>
            </a:r>
            <a:endParaRPr lang="en-US" noProof="0" dirty="0"/>
          </a:p>
        </p:txBody>
      </p:sp>
      <p:sp>
        <p:nvSpPr>
          <p:cNvPr id="8"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dirty="0" smtClean="0"/>
              <a:t>You can use this box for text</a:t>
            </a:r>
            <a:endParaRPr lang="en-US" dirty="0"/>
          </a:p>
        </p:txBody>
      </p:sp>
      <p:sp>
        <p:nvSpPr>
          <p:cNvPr id="9"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dirty="0" smtClean="0"/>
              <a:t>Or this box</a:t>
            </a:r>
            <a:endParaRPr lang="en-US" dirty="0"/>
          </a:p>
        </p:txBody>
      </p:sp>
      <p:sp>
        <p:nvSpPr>
          <p:cNvPr id="10"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dirty="0" smtClean="0"/>
              <a:t>Or this box.  Move them around, if necessary. Or just delete.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09539"/>
            <a:ext cx="7696200" cy="373856"/>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sp>
        <p:nvSpPr>
          <p:cNvPr id="2" name="Rectangle 4"/>
          <p:cNvSpPr/>
          <p:nvPr/>
        </p:nvSpPr>
        <p:spPr bwMode="auto">
          <a:xfrm>
            <a:off x="457200" y="205740"/>
            <a:ext cx="27432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Let’s Review</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sp>
        <p:nvSpPr>
          <p:cNvPr id="2" name="Rectangle 5"/>
          <p:cNvSpPr/>
          <p:nvPr userDrawn="1"/>
        </p:nvSpPr>
        <p:spPr bwMode="auto">
          <a:xfrm>
            <a:off x="457200" y="205740"/>
            <a:ext cx="38862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sp>
        <p:nvSpPr>
          <p:cNvPr id="2" name="Rectangle 5"/>
          <p:cNvSpPr/>
          <p:nvPr userDrawn="1"/>
        </p:nvSpPr>
        <p:spPr bwMode="auto">
          <a:xfrm>
            <a:off x="457200" y="205740"/>
            <a:ext cx="27432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Core Lesson</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sp>
        <p:nvSpPr>
          <p:cNvPr id="2" name="Rectangle 5"/>
          <p:cNvSpPr/>
          <p:nvPr userDrawn="1"/>
        </p:nvSpPr>
        <p:spPr bwMode="auto">
          <a:xfrm>
            <a:off x="457200" y="205740"/>
            <a:ext cx="33147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Guided Practice</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sp>
        <p:nvSpPr>
          <p:cNvPr id="2" name="Rectangle 6"/>
          <p:cNvSpPr/>
          <p:nvPr userDrawn="1"/>
        </p:nvSpPr>
        <p:spPr bwMode="auto">
          <a:xfrm>
            <a:off x="457200" y="205740"/>
            <a:ext cx="37719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Extension Activities</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sp>
        <p:nvSpPr>
          <p:cNvPr id="2" name="Rectangle 6"/>
          <p:cNvSpPr/>
          <p:nvPr userDrawn="1"/>
        </p:nvSpPr>
        <p:spPr bwMode="auto">
          <a:xfrm>
            <a:off x="457200" y="205740"/>
            <a:ext cx="25146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schemeClr val="bg1"/>
                </a:solidFill>
                <a:latin typeface="Orly's Font 2" pitchFamily="66" charset="0"/>
              </a:rPr>
              <a:t>Quick Quiz</a:t>
            </a:r>
            <a:endParaRPr lang="en-US" sz="2800" dirty="0">
              <a:solidFill>
                <a:schemeClr val="bg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686300" y="1234440"/>
            <a:ext cx="3771900" cy="3497580"/>
          </a:xfrm>
        </p:spPr>
        <p:txBody>
          <a:bodyPr/>
          <a:lstStyle>
            <a:lvl1pPr marL="0" indent="0">
              <a:buNone/>
              <a:defRPr/>
            </a:lvl1pPr>
          </a:lstStyle>
          <a:p>
            <a:pPr lvl="0"/>
            <a:r>
              <a:rPr lang="en-US" noProof="0" dirty="0" smtClean="0"/>
              <a:t>Click icon to add picture</a:t>
            </a:r>
            <a:endParaRPr lang="en-US" noProof="0"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337310"/>
            <a:ext cx="4114800" cy="1028700"/>
          </a:xfrm>
        </p:spPr>
        <p:txBody>
          <a:bodyPr/>
          <a:lstStyle>
            <a:lvl1pPr marL="0" indent="0">
              <a:buNone/>
              <a:defRPr>
                <a:solidFill>
                  <a:schemeClr val="accent1"/>
                </a:solidFill>
              </a:defRPr>
            </a:lvl1pPr>
          </a:lstStyle>
          <a:p>
            <a:r>
              <a:rPr lang="en-US" dirty="0" smtClean="0"/>
              <a:t>You can use this box for text</a:t>
            </a:r>
            <a:endParaRPr lang="en-US" dirty="0"/>
          </a:p>
        </p:txBody>
      </p:sp>
      <p:sp>
        <p:nvSpPr>
          <p:cNvPr id="11" name="Text Placeholder 4"/>
          <p:cNvSpPr>
            <a:spLocks noGrp="1"/>
          </p:cNvSpPr>
          <p:nvPr>
            <p:ph type="body" sz="quarter" idx="13"/>
          </p:nvPr>
        </p:nvSpPr>
        <p:spPr>
          <a:xfrm>
            <a:off x="457200" y="2468880"/>
            <a:ext cx="4114800" cy="1028700"/>
          </a:xfrm>
        </p:spPr>
        <p:txBody>
          <a:bodyPr/>
          <a:lstStyle>
            <a:lvl1pPr marL="0" indent="0">
              <a:buNone/>
              <a:defRPr>
                <a:solidFill>
                  <a:schemeClr val="accent5"/>
                </a:solidFill>
              </a:defRPr>
            </a:lvl1pPr>
          </a:lstStyle>
          <a:p>
            <a:r>
              <a:rPr lang="en-US" dirty="0" smtClean="0"/>
              <a:t>Or this box</a:t>
            </a:r>
            <a:endParaRPr lang="en-US" dirty="0"/>
          </a:p>
        </p:txBody>
      </p:sp>
      <p:sp>
        <p:nvSpPr>
          <p:cNvPr id="12" name="Text Placeholder 5"/>
          <p:cNvSpPr>
            <a:spLocks noGrp="1"/>
          </p:cNvSpPr>
          <p:nvPr>
            <p:ph type="body" sz="quarter" idx="14"/>
          </p:nvPr>
        </p:nvSpPr>
        <p:spPr>
          <a:xfrm>
            <a:off x="457200" y="3600450"/>
            <a:ext cx="4114800" cy="1028700"/>
          </a:xfrm>
        </p:spPr>
        <p:txBody>
          <a:bodyPr/>
          <a:lstStyle>
            <a:lvl1pPr marL="0" indent="0">
              <a:buNone/>
              <a:defRPr>
                <a:solidFill>
                  <a:schemeClr val="accent3"/>
                </a:solidFill>
              </a:defRPr>
            </a:lvl1pPr>
          </a:lstStyle>
          <a:p>
            <a:r>
              <a:rPr lang="en-US" dirty="0" smtClean="0"/>
              <a:t>Or this box.  Move them around, if necessary. Or just delete.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71500" y="1234440"/>
            <a:ext cx="7772400" cy="3497580"/>
          </a:xfrm>
        </p:spPr>
        <p:txBody>
          <a:bodyPr/>
          <a:lstStyle>
            <a:lvl1pPr marL="0" indent="0">
              <a:buNone/>
              <a:defRPr baseline="0"/>
            </a:lvl1pPr>
          </a:lstStyle>
          <a:p>
            <a:pPr lvl="0"/>
            <a:r>
              <a:rPr lang="en-US" noProof="0" dirty="0" smtClean="0"/>
              <a:t>Click icon to add picture</a:t>
            </a:r>
            <a:endParaRPr lang="en-US" noProof="0"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114300" y="103188"/>
            <a:ext cx="8915400" cy="43195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7" name="Picture 2" descr="C:\Users\Eric Westendorf\Dropbox\LearnZillion\marketing\Logo\NEW LOGO!\LearnZillion just the long logo-01.png"/>
          <p:cNvPicPr>
            <a:picLocks noChangeAspect="1" noChangeArrowheads="1"/>
          </p:cNvPicPr>
          <p:nvPr userDrawn="1"/>
        </p:nvPicPr>
        <p:blipFill>
          <a:blip r:embed="rId15"/>
          <a:srcRect/>
          <a:stretch>
            <a:fillRect/>
          </a:stretch>
        </p:blipFill>
        <p:spPr bwMode="auto">
          <a:xfrm>
            <a:off x="6629400" y="4629150"/>
            <a:ext cx="2400300" cy="431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08" r:id="rId8"/>
    <p:sldLayoutId id="2147483707" r:id="rId9"/>
    <p:sldLayoutId id="2147483706" r:id="rId10"/>
    <p:sldLayoutId id="2147483716" r:id="rId11"/>
    <p:sldLayoutId id="2147483705" r:id="rId12"/>
    <p:sldLayoutId id="2147483704" r:id="rId13"/>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400" kern="1200">
          <a:solidFill>
            <a:schemeClr val="tx1"/>
          </a:solidFill>
          <a:latin typeface="+mj-lt"/>
          <a:ea typeface="+mj-ea"/>
          <a:cs typeface="+mj-cs"/>
        </a:defRPr>
      </a:lvl1pPr>
      <a:lvl2pPr algn="l" rtl="0" eaLnBrk="0" fontAlgn="base" hangingPunct="0">
        <a:spcBef>
          <a:spcPct val="0"/>
        </a:spcBef>
        <a:spcAft>
          <a:spcPct val="0"/>
        </a:spcAft>
        <a:defRPr sz="2400">
          <a:solidFill>
            <a:schemeClr val="tx1"/>
          </a:solidFill>
          <a:latin typeface="Verdana" pitchFamily="34" charset="0"/>
        </a:defRPr>
      </a:lvl2pPr>
      <a:lvl3pPr algn="l" rtl="0" eaLnBrk="0" fontAlgn="base" hangingPunct="0">
        <a:spcBef>
          <a:spcPct val="0"/>
        </a:spcBef>
        <a:spcAft>
          <a:spcPct val="0"/>
        </a:spcAft>
        <a:defRPr sz="2400">
          <a:solidFill>
            <a:schemeClr val="tx1"/>
          </a:solidFill>
          <a:latin typeface="Verdana" pitchFamily="34" charset="0"/>
        </a:defRPr>
      </a:lvl3pPr>
      <a:lvl4pPr algn="l" rtl="0" eaLnBrk="0" fontAlgn="base" hangingPunct="0">
        <a:spcBef>
          <a:spcPct val="0"/>
        </a:spcBef>
        <a:spcAft>
          <a:spcPct val="0"/>
        </a:spcAft>
        <a:defRPr sz="2400">
          <a:solidFill>
            <a:schemeClr val="tx1"/>
          </a:solidFill>
          <a:latin typeface="Verdana" pitchFamily="34" charset="0"/>
        </a:defRPr>
      </a:lvl4pPr>
      <a:lvl5pPr algn="l" rtl="0" eaLnBrk="0" fontAlgn="base" hangingPunct="0">
        <a:spcBef>
          <a:spcPct val="0"/>
        </a:spcBef>
        <a:spcAft>
          <a:spcPct val="0"/>
        </a:spcAft>
        <a:defRPr sz="2400">
          <a:solidFill>
            <a:schemeClr val="tx1"/>
          </a:solidFill>
          <a:latin typeface="Verdana"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eaLnBrk="0" fontAlgn="base" hangingPunct="0">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eaLnBrk="0" fontAlgn="base" hangingPunct="0">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a:xfrm>
            <a:off x="571500" y="1851660"/>
            <a:ext cx="8001000" cy="720090"/>
          </a:xfrm>
          <a:prstGeom prst="rect">
            <a:avLst/>
          </a:prstGeom>
        </p:spPr>
        <p:txBody>
          <a:bodyPr/>
          <a:lstStyle>
            <a:lvl1pPr marL="228600" indent="-228600" algn="l" rtl="0" eaLnBrk="0" fontAlgn="base" hangingPunct="0">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eaLnBrk="0" fontAlgn="base" hangingPunct="0">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a:solidFill>
                  <a:schemeClr val="accent5"/>
                </a:solidFill>
              </a:rPr>
              <a:t>How do you predict the winner of an election before the election takes place?</a:t>
            </a:r>
          </a:p>
          <a:p>
            <a:pPr marL="0" indent="0" algn="ctr">
              <a:buNone/>
            </a:pPr>
            <a:endParaRPr lang="en-US"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80"/>
                                  </p:iterate>
                                  <p:childTnLst>
                                    <p:set>
                                      <p:cBhvr>
                                        <p:cTn id="6" dur="1" fill="hold">
                                          <p:stCondLst>
                                            <p:cond delay="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971550"/>
            <a:ext cx="7315200" cy="615950"/>
          </a:xfrm>
          <a:prstGeom prst="rect">
            <a:avLst/>
          </a:prstGeom>
          <a:noFill/>
          <a:ln w="9525">
            <a:noFill/>
            <a:miter lim="800000"/>
            <a:headEnd/>
            <a:tailEnd/>
          </a:ln>
        </p:spPr>
        <p:txBody>
          <a:bodyPr/>
          <a:lstStyle/>
          <a:p>
            <a:pPr>
              <a:spcBef>
                <a:spcPct val="20000"/>
              </a:spcBef>
              <a:buFont typeface="Wingdings" pitchFamily="2" charset="2"/>
              <a:buNone/>
            </a:pPr>
            <a:r>
              <a:rPr lang="en-US" sz="2800">
                <a:solidFill>
                  <a:schemeClr val="accent1"/>
                </a:solidFill>
                <a:latin typeface="Orly's Font 2" pitchFamily="66" charset="0"/>
              </a:rPr>
              <a:t>Identify the population and sample in the following survey:</a:t>
            </a:r>
          </a:p>
          <a:p>
            <a:pPr>
              <a:spcBef>
                <a:spcPct val="20000"/>
              </a:spcBef>
              <a:buFont typeface="Wingdings" pitchFamily="2" charset="2"/>
              <a:buNone/>
            </a:pPr>
            <a:r>
              <a:rPr lang="en-US" sz="2800">
                <a:solidFill>
                  <a:srgbClr val="8DC63F"/>
                </a:solidFill>
                <a:latin typeface="Orly's Font 2" pitchFamily="66" charset="0"/>
              </a:rPr>
              <a:t>To gauge students’ preference for a new school mascot, the Student Council President surveys her soccer team.</a:t>
            </a:r>
          </a:p>
          <a:p>
            <a:pPr>
              <a:spcBef>
                <a:spcPct val="20000"/>
              </a:spcBef>
              <a:buFont typeface="Wingdings" pitchFamily="2" charset="2"/>
              <a:buNone/>
            </a:pPr>
            <a:endParaRPr lang="en-US" sz="2800">
              <a:solidFill>
                <a:srgbClr val="FF0000"/>
              </a:solidFill>
              <a:latin typeface="Orly's Font 2" pitchFamily="66" charset="0"/>
              <a:sym typeface="Wingdings" pitchFamily="2" charset="2"/>
            </a:endParaRPr>
          </a:p>
          <a:p>
            <a:pPr>
              <a:spcBef>
                <a:spcPct val="20000"/>
              </a:spcBef>
              <a:buFont typeface="Wingdings" pitchFamily="2" charset="2"/>
              <a:buNone/>
            </a:pPr>
            <a:endParaRPr lang="en-US" sz="2800">
              <a:solidFill>
                <a:srgbClr val="FF0000"/>
              </a:solidFill>
              <a:latin typeface="Orly's Font 2" pitchFamily="66" charset="0"/>
            </a:endParaRPr>
          </a:p>
          <a:p>
            <a:pPr>
              <a:spcBef>
                <a:spcPct val="20000"/>
              </a:spcBef>
              <a:buFont typeface="Wingdings" pitchFamily="2" charset="2"/>
              <a:buNone/>
            </a:pPr>
            <a:endParaRPr lang="en-US" sz="2800">
              <a:solidFill>
                <a:srgbClr val="8DC63F"/>
              </a:solidFill>
              <a:latin typeface="Orly's Font 2" pitchFamily="66" charset="0"/>
            </a:endParaRPr>
          </a:p>
          <a:p>
            <a:pPr>
              <a:spcBef>
                <a:spcPct val="20000"/>
              </a:spcBef>
              <a:buFont typeface="Wingdings" pitchFamily="2" charset="2"/>
              <a:buNone/>
            </a:pPr>
            <a:endParaRPr lang="en-US" sz="2800">
              <a:solidFill>
                <a:srgbClr val="8DC63F"/>
              </a:solidFill>
              <a:latin typeface="Orly's Font 2" pitchFamily="66" charset="0"/>
            </a:endParaRPr>
          </a:p>
        </p:txBody>
      </p:sp>
      <p:cxnSp>
        <p:nvCxnSpPr>
          <p:cNvPr id="4" name="Straight Arrow Connector 3"/>
          <p:cNvCxnSpPr/>
          <p:nvPr/>
        </p:nvCxnSpPr>
        <p:spPr>
          <a:xfrm>
            <a:off x="3200400" y="39433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2514600" y="45148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TextBox 5"/>
          <p:cNvSpPr txBox="1">
            <a:spLocks noChangeArrowheads="1"/>
          </p:cNvSpPr>
          <p:nvPr/>
        </p:nvSpPr>
        <p:spPr bwMode="auto">
          <a:xfrm>
            <a:off x="800100" y="3648075"/>
            <a:ext cx="2514600" cy="523875"/>
          </a:xfrm>
          <a:prstGeom prst="rect">
            <a:avLst/>
          </a:prstGeom>
          <a:noFill/>
          <a:ln w="9525">
            <a:noFill/>
            <a:miter lim="800000"/>
            <a:headEnd/>
            <a:tailEnd/>
          </a:ln>
        </p:spPr>
        <p:txBody>
          <a:bodyPr>
            <a:spAutoFit/>
          </a:bodyPr>
          <a:lstStyle/>
          <a:p>
            <a:r>
              <a:rPr lang="en-US" sz="2800">
                <a:latin typeface="Orly's Font 2" pitchFamily="66" charset="0"/>
              </a:rPr>
              <a:t> </a:t>
            </a:r>
            <a:r>
              <a:rPr lang="en-US" sz="2800">
                <a:solidFill>
                  <a:srgbClr val="FF0000"/>
                </a:solidFill>
                <a:latin typeface="Orly's Font 2" pitchFamily="66" charset="0"/>
                <a:sym typeface="Wingdings" pitchFamily="2" charset="2"/>
              </a:rPr>
              <a:t>Population</a:t>
            </a:r>
            <a:endParaRPr lang="en-US" sz="2800">
              <a:latin typeface="Orly's Font 2" pitchFamily="66" charset="0"/>
            </a:endParaRPr>
          </a:p>
        </p:txBody>
      </p:sp>
      <p:sp>
        <p:nvSpPr>
          <p:cNvPr id="7" name="TextBox 6"/>
          <p:cNvSpPr txBox="1">
            <a:spLocks noChangeArrowheads="1"/>
          </p:cNvSpPr>
          <p:nvPr/>
        </p:nvSpPr>
        <p:spPr bwMode="auto">
          <a:xfrm>
            <a:off x="800100" y="4286250"/>
            <a:ext cx="1714500" cy="523875"/>
          </a:xfrm>
          <a:prstGeom prst="rect">
            <a:avLst/>
          </a:prstGeom>
          <a:noFill/>
          <a:ln w="9525">
            <a:noFill/>
            <a:miter lim="800000"/>
            <a:headEnd/>
            <a:tailEnd/>
          </a:ln>
        </p:spPr>
        <p:txBody>
          <a:bodyPr>
            <a:spAutoFit/>
          </a:bodyPr>
          <a:lstStyle/>
          <a:p>
            <a:r>
              <a:rPr lang="en-US" sz="2800">
                <a:latin typeface="Orly's Font 2" pitchFamily="66" charset="0"/>
              </a:rPr>
              <a:t> </a:t>
            </a:r>
            <a:r>
              <a:rPr lang="en-US" sz="2800">
                <a:solidFill>
                  <a:srgbClr val="FF0000"/>
                </a:solidFill>
                <a:latin typeface="Orly's Font 2" pitchFamily="66" charset="0"/>
                <a:sym typeface="Wingdings" pitchFamily="2" charset="2"/>
              </a:rPr>
              <a:t>Sample</a:t>
            </a:r>
            <a:endParaRPr lang="en-US" sz="2800">
              <a:latin typeface="Orly's Font 2" pitchFamily="66" charset="0"/>
            </a:endParaRPr>
          </a:p>
        </p:txBody>
      </p:sp>
      <p:cxnSp>
        <p:nvCxnSpPr>
          <p:cNvPr id="8" name="Straight Connector 7"/>
          <p:cNvCxnSpPr/>
          <p:nvPr/>
        </p:nvCxnSpPr>
        <p:spPr>
          <a:xfrm>
            <a:off x="4114800" y="4171950"/>
            <a:ext cx="2857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429000" y="4743450"/>
            <a:ext cx="2857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6001"/>
                            </p:stCondLst>
                            <p:childTnLst>
                              <p:par>
                                <p:cTn id="8" presetID="1" presetClass="entr" presetSubtype="0" fill="hold" grpId="0" nodeType="afterEffect">
                                  <p:stCondLst>
                                    <p:cond delay="0"/>
                                  </p:stCondLst>
                                  <p:iterate type="lt">
                                    <p:tmAbs val="120"/>
                                  </p:iterate>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17042"/>
                            </p:stCondLst>
                            <p:childTnLst>
                              <p:par>
                                <p:cTn id="11" presetID="10" presetClass="entr" presetSubtype="0" fill="hold" grpId="1" nodeType="afterEffect">
                                  <p:stCondLst>
                                    <p:cond delay="10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par>
                          <p:cTn id="14" fill="hold">
                            <p:stCondLst>
                              <p:cond delay="18542"/>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9042"/>
                            </p:stCondLst>
                            <p:childTnLst>
                              <p:par>
                                <p:cTn id="19" presetID="10"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9542"/>
                            </p:stCondLst>
                            <p:childTnLst>
                              <p:par>
                                <p:cTn id="23" presetID="10" presetClass="entr" presetSubtype="0" fill="hold" grpId="1"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childTnLst>
                                </p:cTn>
                              </p:par>
                            </p:childTnLst>
                          </p:cTn>
                        </p:par>
                        <p:par>
                          <p:cTn id="26" fill="hold">
                            <p:stCondLst>
                              <p:cond delay="20042"/>
                            </p:stCondLst>
                            <p:childTnLst>
                              <p:par>
                                <p:cTn id="27" presetID="10"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20542"/>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1" build="allAtOnce"/>
      <p:bldP spid="7" grpI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342900" y="809625"/>
            <a:ext cx="8572500" cy="3933825"/>
          </a:xfrm>
          <a:prstGeom prst="rect">
            <a:avLst/>
          </a:prstGeom>
          <a:noFill/>
          <a:ln w="9525">
            <a:noFill/>
            <a:miter lim="800000"/>
            <a:headEnd/>
            <a:tailEnd/>
          </a:ln>
        </p:spPr>
        <p:txBody>
          <a:bodyPr>
            <a:spAutoFit/>
          </a:bodyPr>
          <a:lstStyle/>
          <a:p>
            <a:pPr>
              <a:lnSpc>
                <a:spcPct val="90000"/>
              </a:lnSpc>
            </a:pPr>
            <a:r>
              <a:rPr lang="en-US" sz="2800">
                <a:solidFill>
                  <a:schemeClr val="accent1"/>
                </a:solidFill>
                <a:latin typeface="Orly's Font 2" pitchFamily="66" charset="0"/>
              </a:rPr>
              <a:t>Answer the following questions.</a:t>
            </a:r>
          </a:p>
          <a:p>
            <a:pPr>
              <a:lnSpc>
                <a:spcPct val="90000"/>
              </a:lnSpc>
            </a:pPr>
            <a:endParaRPr lang="en-US" sz="2800">
              <a:solidFill>
                <a:schemeClr val="accent1"/>
              </a:solidFill>
              <a:latin typeface="Orly's Font 2" pitchFamily="66" charset="0"/>
            </a:endParaRPr>
          </a:p>
          <a:p>
            <a:pPr>
              <a:lnSpc>
                <a:spcPct val="90000"/>
              </a:lnSpc>
              <a:buFontTx/>
              <a:buAutoNum type="arabicPeriod"/>
            </a:pPr>
            <a:r>
              <a:rPr lang="en-US" sz="2800">
                <a:solidFill>
                  <a:srgbClr val="8DC63F"/>
                </a:solidFill>
                <a:latin typeface="Orly's Font 2" pitchFamily="66" charset="0"/>
              </a:rPr>
              <a:t>You are buying ice cream for a party at your school, in which 700 students will attend. How would you use sampling to make a generalization about students’ preferred ice cream flavors?</a:t>
            </a:r>
          </a:p>
          <a:p>
            <a:pPr>
              <a:lnSpc>
                <a:spcPct val="90000"/>
              </a:lnSpc>
              <a:buFontTx/>
              <a:buAutoNum type="arabicPeriod"/>
            </a:pPr>
            <a:r>
              <a:rPr lang="en-US" sz="2800">
                <a:solidFill>
                  <a:srgbClr val="FF0000"/>
                </a:solidFill>
                <a:latin typeface="Orly's Font 2" pitchFamily="66" charset="0"/>
              </a:rPr>
              <a:t>Why not survey all 700 students?</a:t>
            </a:r>
          </a:p>
          <a:p>
            <a:pPr>
              <a:lnSpc>
                <a:spcPct val="90000"/>
              </a:lnSpc>
              <a:buFontTx/>
              <a:buAutoNum type="arabicPeriod"/>
            </a:pPr>
            <a:r>
              <a:rPr lang="en-US" sz="2800">
                <a:solidFill>
                  <a:schemeClr val="accent1"/>
                </a:solidFill>
                <a:latin typeface="Orly's Font 2" pitchFamily="66" charset="0"/>
              </a:rPr>
              <a:t>Describe the sample you would survey, and explain why you chose that sample.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lt">
                                    <p:tmAbs val="12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gray">
          <a:xfrm>
            <a:off x="342900" y="946150"/>
            <a:ext cx="8801100" cy="5916613"/>
          </a:xfrm>
          <a:prstGeom prst="rect">
            <a:avLst/>
          </a:prstGeom>
          <a:noFill/>
          <a:ln w="9525">
            <a:noFill/>
            <a:miter lim="800000"/>
            <a:headEnd/>
            <a:tailEnd/>
          </a:ln>
        </p:spPr>
        <p:txBody>
          <a:bodyPr>
            <a:spAutoFit/>
          </a:bodyPr>
          <a:lstStyle/>
          <a:p>
            <a:pPr>
              <a:lnSpc>
                <a:spcPct val="90000"/>
              </a:lnSpc>
            </a:pPr>
            <a:r>
              <a:rPr lang="en-US" sz="2800" dirty="0">
                <a:solidFill>
                  <a:schemeClr val="accent1"/>
                </a:solidFill>
                <a:latin typeface="Orly's Font 2" pitchFamily="66" charset="0"/>
              </a:rPr>
              <a:t>Investigate the texting habits of middle school students in the United States by conducting a survey in class today. </a:t>
            </a:r>
          </a:p>
          <a:p>
            <a:pPr>
              <a:lnSpc>
                <a:spcPct val="90000"/>
              </a:lnSpc>
              <a:buFontTx/>
              <a:buAutoNum type="arabicPeriod"/>
            </a:pPr>
            <a:r>
              <a:rPr lang="en-US" sz="2800" dirty="0">
                <a:solidFill>
                  <a:srgbClr val="8DC63F"/>
                </a:solidFill>
                <a:latin typeface="Orly's Font 2" pitchFamily="66" charset="0"/>
              </a:rPr>
              <a:t>Write the survey question, survey the students in your class, and record the data. </a:t>
            </a:r>
          </a:p>
          <a:p>
            <a:pPr>
              <a:lnSpc>
                <a:spcPct val="90000"/>
              </a:lnSpc>
              <a:buFontTx/>
              <a:buAutoNum type="arabicPeriod"/>
            </a:pPr>
            <a:r>
              <a:rPr lang="en-US" sz="2800" dirty="0">
                <a:solidFill>
                  <a:srgbClr val="FF0000"/>
                </a:solidFill>
                <a:latin typeface="Orly's Font 2" pitchFamily="66" charset="0"/>
              </a:rPr>
              <a:t>Calculate the average number of texts sent.</a:t>
            </a:r>
          </a:p>
          <a:p>
            <a:pPr>
              <a:lnSpc>
                <a:spcPct val="90000"/>
              </a:lnSpc>
              <a:buFontTx/>
              <a:buAutoNum type="arabicPeriod"/>
            </a:pPr>
            <a:r>
              <a:rPr lang="en-US" sz="2800" dirty="0">
                <a:solidFill>
                  <a:srgbClr val="0078AE"/>
                </a:solidFill>
                <a:latin typeface="Orly's Font 2" pitchFamily="66" charset="0"/>
              </a:rPr>
              <a:t>Use the data from your sample to make a generalization about the population. Make sure to identify the population and sample.</a:t>
            </a:r>
          </a:p>
          <a:p>
            <a:pPr>
              <a:lnSpc>
                <a:spcPct val="90000"/>
              </a:lnSpc>
              <a:buFontTx/>
              <a:buAutoNum type="arabicPeriod"/>
            </a:pPr>
            <a:endParaRPr lang="en-US" sz="2800" dirty="0">
              <a:solidFill>
                <a:srgbClr val="8DC63F"/>
              </a:solidFill>
              <a:latin typeface="Orly's Font 2" pitchFamily="66" charset="0"/>
            </a:endParaRPr>
          </a:p>
          <a:p>
            <a:pPr>
              <a:lnSpc>
                <a:spcPct val="90000"/>
              </a:lnSpc>
              <a:buFontTx/>
              <a:buAutoNum type="arabicPeriod"/>
            </a:pPr>
            <a:endParaRPr lang="en-US" sz="2800" dirty="0">
              <a:solidFill>
                <a:schemeClr val="accent1"/>
              </a:solidFill>
              <a:latin typeface="Orly's Font 2" pitchFamily="66" charset="0"/>
            </a:endParaRPr>
          </a:p>
          <a:p>
            <a:pPr>
              <a:lnSpc>
                <a:spcPct val="90000"/>
              </a:lnSpc>
            </a:pPr>
            <a:endParaRPr lang="en-US" sz="2800" dirty="0">
              <a:solidFill>
                <a:schemeClr val="accent1"/>
              </a:solidFill>
              <a:latin typeface="Orly's Font 2" pitchFamily="66" charset="0"/>
            </a:endParaRPr>
          </a:p>
          <a:p>
            <a:pPr>
              <a:lnSpc>
                <a:spcPct val="90000"/>
              </a:lnSpc>
              <a:buFontTx/>
              <a:buAutoNum type="arabicPeriod"/>
            </a:pPr>
            <a:endParaRPr lang="en-US" sz="2800" dirty="0">
              <a:solidFill>
                <a:schemeClr val="accent1"/>
              </a:solidFill>
              <a:latin typeface="Orly's Font 2" pitchFamily="66" charset="0"/>
            </a:endParaRPr>
          </a:p>
          <a:p>
            <a:pPr>
              <a:lnSpc>
                <a:spcPct val="90000"/>
              </a:lnSpc>
            </a:pPr>
            <a:endParaRPr lang="en-US" sz="2800" dirty="0">
              <a:solidFill>
                <a:schemeClr val="accent1"/>
              </a:solidFill>
              <a:latin typeface="Orly's Font 2" pitchFamily="66" charset="0"/>
            </a:endParaRPr>
          </a:p>
          <a:p>
            <a:pPr>
              <a:lnSpc>
                <a:spcPct val="90000"/>
              </a:lnSpc>
            </a:pPr>
            <a:endParaRPr lang="en-US" sz="2800" dirty="0">
              <a:solidFill>
                <a:schemeClr val="accent1"/>
              </a:solidFill>
              <a:latin typeface="Orly's Font 2" pitchFamily="66" charset="0"/>
            </a:endParaRPr>
          </a:p>
        </p:txBody>
      </p:sp>
      <p:sp>
        <p:nvSpPr>
          <p:cNvPr id="24" name="Rectangle 23"/>
          <p:cNvSpPr/>
          <p:nvPr/>
        </p:nvSpPr>
        <p:spPr>
          <a:xfrm>
            <a:off x="458241" y="238907"/>
            <a:ext cx="3696246" cy="514349"/>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Extension Activities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 presetClass="entr" presetSubtype="0" fill="hold" grpId="0" nodeType="afterEffect">
                                  <p:stCondLst>
                                    <p:cond delay="0"/>
                                  </p:stCondLst>
                                  <p:iterate type="lt">
                                    <p:tmAbs val="120"/>
                                  </p:iterate>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342900" y="1006475"/>
            <a:ext cx="8572500" cy="3201902"/>
          </a:xfrm>
          <a:prstGeom prst="rect">
            <a:avLst/>
          </a:prstGeom>
          <a:noFill/>
          <a:ln w="9525">
            <a:noFill/>
            <a:miter lim="800000"/>
            <a:headEnd/>
            <a:tailEnd/>
          </a:ln>
        </p:spPr>
        <p:txBody>
          <a:bodyPr>
            <a:spAutoFit/>
          </a:bodyPr>
          <a:lstStyle/>
          <a:p>
            <a:pPr marL="342900" indent="-342900">
              <a:lnSpc>
                <a:spcPct val="90000"/>
              </a:lnSpc>
            </a:pPr>
            <a:r>
              <a:rPr lang="en-US" sz="2800" dirty="0" smtClean="0">
                <a:solidFill>
                  <a:schemeClr val="accent1"/>
                </a:solidFill>
                <a:latin typeface="Orly's Font 2" pitchFamily="66" charset="0"/>
              </a:rPr>
              <a:t>Describe a </a:t>
            </a:r>
            <a:r>
              <a:rPr lang="en-US" sz="2800" dirty="0">
                <a:solidFill>
                  <a:schemeClr val="accent1"/>
                </a:solidFill>
                <a:latin typeface="Orly's Font 2" pitchFamily="66" charset="0"/>
              </a:rPr>
              <a:t>sample of each of the following populations.</a:t>
            </a:r>
          </a:p>
          <a:p>
            <a:pPr marL="800100" lvl="1" indent="-342900">
              <a:lnSpc>
                <a:spcPct val="90000"/>
              </a:lnSpc>
            </a:pPr>
            <a:endParaRPr lang="en-US" sz="2800" dirty="0">
              <a:solidFill>
                <a:schemeClr val="accent1"/>
              </a:solidFill>
              <a:latin typeface="Orly's Font 2" pitchFamily="66" charset="0"/>
            </a:endParaRPr>
          </a:p>
          <a:p>
            <a:pPr marL="800100" lvl="1" indent="-342900">
              <a:lnSpc>
                <a:spcPct val="90000"/>
              </a:lnSpc>
              <a:buFontTx/>
              <a:buAutoNum type="arabicParenR"/>
            </a:pPr>
            <a:r>
              <a:rPr lang="en-US" sz="2800" dirty="0">
                <a:solidFill>
                  <a:srgbClr val="8DC63F"/>
                </a:solidFill>
                <a:latin typeface="Orly's Font 2" pitchFamily="66" charset="0"/>
              </a:rPr>
              <a:t> </a:t>
            </a:r>
            <a:r>
              <a:rPr lang="en-US" sz="2800" dirty="0" smtClean="0">
                <a:solidFill>
                  <a:srgbClr val="8DC63F"/>
                </a:solidFill>
                <a:latin typeface="Orly's Font 2" pitchFamily="66" charset="0"/>
              </a:rPr>
              <a:t>Stop lights in the United States</a:t>
            </a:r>
            <a:endParaRPr lang="en-US" sz="2800" dirty="0">
              <a:solidFill>
                <a:srgbClr val="8DC63F"/>
              </a:solidFill>
              <a:latin typeface="Orly's Font 2" pitchFamily="66" charset="0"/>
            </a:endParaRPr>
          </a:p>
          <a:p>
            <a:pPr marL="800100" lvl="1" indent="-342900">
              <a:lnSpc>
                <a:spcPct val="90000"/>
              </a:lnSpc>
              <a:buFontTx/>
              <a:buAutoNum type="arabicParenR"/>
            </a:pPr>
            <a:r>
              <a:rPr lang="en-US" sz="2800" dirty="0">
                <a:solidFill>
                  <a:srgbClr val="FF0000"/>
                </a:solidFill>
                <a:latin typeface="Orly's Font 2" pitchFamily="66" charset="0"/>
              </a:rPr>
              <a:t> </a:t>
            </a:r>
            <a:r>
              <a:rPr lang="en-US" sz="2800" dirty="0" smtClean="0">
                <a:solidFill>
                  <a:srgbClr val="FF0000"/>
                </a:solidFill>
                <a:latin typeface="Orly's Font 2" pitchFamily="66" charset="0"/>
              </a:rPr>
              <a:t>American politicians</a:t>
            </a:r>
            <a:endParaRPr lang="en-US" sz="2800" dirty="0">
              <a:solidFill>
                <a:srgbClr val="FF0000"/>
              </a:solidFill>
              <a:latin typeface="Orly's Font 2" pitchFamily="66" charset="0"/>
            </a:endParaRPr>
          </a:p>
          <a:p>
            <a:pPr marL="800100" lvl="1" indent="-342900">
              <a:lnSpc>
                <a:spcPct val="90000"/>
              </a:lnSpc>
              <a:buFontTx/>
              <a:buAutoNum type="arabicParenR"/>
            </a:pPr>
            <a:r>
              <a:rPr lang="en-US" sz="2800" dirty="0">
                <a:solidFill>
                  <a:srgbClr val="0078AE"/>
                </a:solidFill>
                <a:latin typeface="Orly's Font 2" pitchFamily="66" charset="0"/>
              </a:rPr>
              <a:t> </a:t>
            </a:r>
            <a:r>
              <a:rPr lang="en-US" sz="2800" dirty="0" smtClean="0">
                <a:solidFill>
                  <a:srgbClr val="0078AE"/>
                </a:solidFill>
                <a:latin typeface="Orly's Font 2" pitchFamily="66" charset="0"/>
              </a:rPr>
              <a:t>Professional athletes</a:t>
            </a:r>
            <a:endParaRPr lang="en-US" sz="2800" dirty="0">
              <a:solidFill>
                <a:srgbClr val="0078AE"/>
              </a:solidFill>
              <a:latin typeface="Orly's Font 2" pitchFamily="66" charset="0"/>
            </a:endParaRPr>
          </a:p>
          <a:p>
            <a:pPr marL="800100" lvl="1" indent="-342900">
              <a:lnSpc>
                <a:spcPct val="90000"/>
              </a:lnSpc>
              <a:buFontTx/>
              <a:buAutoNum type="arabicParenR"/>
            </a:pPr>
            <a:r>
              <a:rPr lang="en-US" sz="2800" dirty="0">
                <a:solidFill>
                  <a:srgbClr val="8DC63F"/>
                </a:solidFill>
                <a:latin typeface="Orly's Font 2" pitchFamily="66" charset="0"/>
              </a:rPr>
              <a:t> Hospital </a:t>
            </a:r>
            <a:r>
              <a:rPr lang="en-US" sz="2800" dirty="0" smtClean="0">
                <a:solidFill>
                  <a:srgbClr val="8DC63F"/>
                </a:solidFill>
                <a:latin typeface="Orly's Font 2" pitchFamily="66" charset="0"/>
              </a:rPr>
              <a:t>employees</a:t>
            </a:r>
            <a:endParaRPr lang="en-US" sz="2800" dirty="0">
              <a:solidFill>
                <a:srgbClr val="8DC63F"/>
              </a:solidFill>
              <a:latin typeface="Orly's Font 2" pitchFamily="66" charset="0"/>
            </a:endParaRPr>
          </a:p>
          <a:p>
            <a:pPr marL="342900" indent="-342900">
              <a:lnSpc>
                <a:spcPct val="90000"/>
              </a:lnSpc>
            </a:pPr>
            <a:endParaRPr lang="en-US" sz="2800" dirty="0">
              <a:solidFill>
                <a:srgbClr val="8DC63F"/>
              </a:solidFill>
              <a:latin typeface="Orly's Font 2" pitchFamily="66" charset="0"/>
            </a:endParaRPr>
          </a:p>
        </p:txBody>
      </p:sp>
      <p:sp>
        <p:nvSpPr>
          <p:cNvPr id="24" name="Rectangle 23"/>
          <p:cNvSpPr/>
          <p:nvPr/>
        </p:nvSpPr>
        <p:spPr>
          <a:xfrm>
            <a:off x="418554" y="238907"/>
            <a:ext cx="3696246" cy="514349"/>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Extension Activities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 presetClass="entr" presetSubtype="0" fill="hold" grpId="0" nodeType="afterEffect">
                                  <p:stCondLst>
                                    <p:cond delay="0"/>
                                  </p:stCondLst>
                                  <p:iterate type="lt">
                                    <p:tmAbs val="120"/>
                                  </p:iterate>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457200" y="857250"/>
            <a:ext cx="8915400" cy="1028700"/>
          </a:xfrm>
          <a:prstGeom prst="rect">
            <a:avLst/>
          </a:prstGeom>
          <a:noFill/>
          <a:ln>
            <a:noFill/>
          </a:ln>
          <a:extLst/>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Font typeface="Wingdings" pitchFamily="2" charset="2"/>
              <a:buNone/>
              <a:defRPr/>
            </a:pPr>
            <a:r>
              <a:rPr lang="en-US" sz="2800" dirty="0" smtClean="0">
                <a:solidFill>
                  <a:schemeClr val="accent1"/>
                </a:solidFill>
                <a:latin typeface="Orly's Font 2" pitchFamily="66" charset="0"/>
              </a:rPr>
              <a:t>Identify the population and the sample:</a:t>
            </a:r>
          </a:p>
          <a:p>
            <a:pPr marL="0" indent="0">
              <a:buFont typeface="Wingdings" pitchFamily="2" charset="2"/>
              <a:buNone/>
              <a:defRPr/>
            </a:pPr>
            <a:r>
              <a:rPr lang="en-US" sz="2800" dirty="0" smtClean="0">
                <a:solidFill>
                  <a:schemeClr val="accent5"/>
                </a:solidFill>
                <a:latin typeface="Orly's Font 2" pitchFamily="66" charset="0"/>
              </a:rPr>
              <a:t>1. A telephone survey is given to 2,000 randomly selected families in order to predict the average amount of money American families spend on groceries each week. </a:t>
            </a:r>
            <a:endParaRPr lang="en-US" sz="2800" dirty="0">
              <a:solidFill>
                <a:schemeClr val="accent5"/>
              </a:solidFill>
              <a:latin typeface="Orly's Font 2" pitchFamily="66" charset="0"/>
            </a:endParaRPr>
          </a:p>
        </p:txBody>
      </p:sp>
      <p:sp>
        <p:nvSpPr>
          <p:cNvPr id="4" name="Text Placeholder 2"/>
          <p:cNvSpPr txBox="1">
            <a:spLocks/>
          </p:cNvSpPr>
          <p:nvPr/>
        </p:nvSpPr>
        <p:spPr bwMode="auto">
          <a:xfrm>
            <a:off x="457200" y="3143250"/>
            <a:ext cx="8229600" cy="1028700"/>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FF0000"/>
                </a:solidFill>
                <a:latin typeface="Orly's Font 2" pitchFamily="66" charset="0"/>
              </a:rPr>
              <a:t>2. To determine the number of students who carry backpacks in school, Tina collects data on the first 100 students who enter the building.</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3961"/>
                            </p:stCondLst>
                            <p:childTnLst>
                              <p:par>
                                <p:cTn id="8" presetID="1" presetClass="entr" presetSubtype="0" fill="hold" grpId="0" nodeType="afterEffect">
                                  <p:stCondLst>
                                    <p:cond delay="0"/>
                                  </p:stCondLst>
                                  <p:iterate type="lt">
                                    <p:tmAbs val="120"/>
                                  </p:iterate>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20162"/>
                            </p:stCondLst>
                            <p:childTnLst>
                              <p:par>
                                <p:cTn id="11" presetID="1" presetClass="entr" presetSubtype="0" fill="hold" grpId="0" nodeType="afterEffect">
                                  <p:stCondLst>
                                    <p:cond delay="1000"/>
                                  </p:stCondLst>
                                  <p:iterate type="lt">
                                    <p:tmAbs val="120"/>
                                  </p:iterate>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28600" y="2000250"/>
            <a:ext cx="3200400" cy="1828800"/>
            <a:chOff x="1943100" y="1200150"/>
            <a:chExt cx="3200400" cy="1828800"/>
          </a:xfrm>
        </p:grpSpPr>
        <p:sp>
          <p:nvSpPr>
            <p:cNvPr id="5" name="Cloud Callout 4"/>
            <p:cNvSpPr/>
            <p:nvPr/>
          </p:nvSpPr>
          <p:spPr>
            <a:xfrm>
              <a:off x="1943100" y="1200150"/>
              <a:ext cx="3200400" cy="1828800"/>
            </a:xfrm>
            <a:prstGeom prst="cloudCallout">
              <a:avLst>
                <a:gd name="adj1" fmla="val -38217"/>
                <a:gd name="adj2" fmla="val 105849"/>
              </a:avLst>
            </a:prstGeom>
            <a:solidFill>
              <a:schemeClr val="accent2"/>
            </a:solidFill>
            <a:ln w="38100">
              <a:solidFill>
                <a:schemeClr val="accent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srgbClr val="0078AE">
                    <a:lumMod val="50000"/>
                  </a:srgbClr>
                </a:solidFill>
                <a:latin typeface="Orly's Font 2" pitchFamily="66" charset="0"/>
              </a:endParaRPr>
            </a:p>
          </p:txBody>
        </p:sp>
        <p:sp>
          <p:nvSpPr>
            <p:cNvPr id="6" name="TextBox 5"/>
            <p:cNvSpPr txBox="1">
              <a:spLocks noChangeArrowheads="1"/>
            </p:cNvSpPr>
            <p:nvPr/>
          </p:nvSpPr>
          <p:spPr bwMode="auto">
            <a:xfrm>
              <a:off x="2286000" y="1543050"/>
              <a:ext cx="2286000" cy="1200329"/>
            </a:xfrm>
            <a:prstGeom prst="rect">
              <a:avLst/>
            </a:prstGeom>
            <a:noFill/>
            <a:ln w="9525">
              <a:noFill/>
              <a:miter lim="800000"/>
              <a:headEnd/>
              <a:tailEnd/>
            </a:ln>
          </p:spPr>
          <p:txBody>
            <a:bodyPr wrap="square">
              <a:spAutoFit/>
            </a:bodyPr>
            <a:lstStyle/>
            <a:p>
              <a:pPr algn="ctr"/>
              <a:r>
                <a:rPr lang="en-US" dirty="0" smtClean="0">
                  <a:solidFill>
                    <a:srgbClr val="003C57"/>
                  </a:solidFill>
                  <a:latin typeface="Orly's Font 2" pitchFamily="66" charset="0"/>
                </a:rPr>
                <a:t>How many texts do middle school students send in one day?</a:t>
              </a:r>
              <a:endParaRPr lang="en-US" dirty="0">
                <a:solidFill>
                  <a:srgbClr val="003C57"/>
                </a:solidFill>
                <a:latin typeface="Orly's Font 2" pitchFamily="66" charset="0"/>
              </a:endParaRPr>
            </a:p>
          </p:txBody>
        </p:sp>
      </p:grpSp>
      <p:sp>
        <p:nvSpPr>
          <p:cNvPr id="8" name="Text Placeholder 3"/>
          <p:cNvSpPr txBox="1">
            <a:spLocks/>
          </p:cNvSpPr>
          <p:nvPr/>
        </p:nvSpPr>
        <p:spPr bwMode="auto">
          <a:xfrm>
            <a:off x="457200" y="1839913"/>
            <a:ext cx="8686800" cy="617537"/>
          </a:xfrm>
          <a:prstGeom prst="rect">
            <a:avLst/>
          </a:prstGeom>
          <a:noFill/>
          <a:ln w="9525">
            <a:noFill/>
            <a:miter lim="800000"/>
            <a:headEnd/>
            <a:tailEnd/>
          </a:ln>
        </p:spPr>
        <p:txBody>
          <a:bodyPr/>
          <a:lstStyle/>
          <a:p>
            <a:pPr marL="0" indent="0" algn="ctr" eaLnBrk="1" hangingPunct="1">
              <a:buFont typeface="Wingdings" pitchFamily="2" charset="2"/>
              <a:buNone/>
              <a:defRPr/>
            </a:pPr>
            <a:endParaRPr lang="en-US" sz="1000" dirty="0">
              <a:solidFill>
                <a:schemeClr val="accent5"/>
              </a:solidFill>
              <a:latin typeface="Orly's Font 2"/>
              <a:cs typeface="Orly's Font 2"/>
            </a:endParaRPr>
          </a:p>
          <a:p>
            <a:pPr marL="0" indent="0" algn="ctr" eaLnBrk="1" hangingPunct="1">
              <a:buFont typeface="Wingdings" pitchFamily="2" charset="2"/>
              <a:buNone/>
              <a:defRPr/>
            </a:pPr>
            <a:endParaRPr lang="en-US" sz="1000" dirty="0">
              <a:solidFill>
                <a:schemeClr val="accent5"/>
              </a:solidFill>
              <a:latin typeface="Orly's Font 2"/>
              <a:cs typeface="Orly's Font 2"/>
            </a:endParaRPr>
          </a:p>
          <a:p>
            <a:pPr marL="0" indent="0" algn="ctr" eaLnBrk="1" hangingPunct="1">
              <a:buFont typeface="Wingdings" pitchFamily="2" charset="2"/>
              <a:buNone/>
              <a:defRPr/>
            </a:pPr>
            <a:r>
              <a:rPr lang="en-US" sz="2800" dirty="0">
                <a:solidFill>
                  <a:schemeClr val="accent5"/>
                </a:solidFill>
                <a:latin typeface="Orly's Font 2"/>
                <a:cs typeface="Orly's Font 2"/>
              </a:rPr>
              <a:t>                     </a:t>
            </a:r>
            <a:r>
              <a:rPr lang="en-US" sz="2800" dirty="0" smtClean="0">
                <a:solidFill>
                  <a:schemeClr val="accent5"/>
                </a:solidFill>
                <a:latin typeface="Orly's Font 2"/>
                <a:cs typeface="Orly's Font 2"/>
              </a:rPr>
              <a:t> Mean      </a:t>
            </a:r>
            <a:r>
              <a:rPr lang="en-US" sz="2800" dirty="0">
                <a:solidFill>
                  <a:schemeClr val="accent5"/>
                </a:solidFill>
                <a:latin typeface="Orly's Font 2"/>
                <a:cs typeface="Orly's Font 2"/>
              </a:rPr>
              <a:t>Median       </a:t>
            </a:r>
            <a:r>
              <a:rPr lang="en-US" sz="2800" dirty="0" smtClean="0">
                <a:solidFill>
                  <a:schemeClr val="accent5"/>
                </a:solidFill>
                <a:latin typeface="Orly's Font 2"/>
                <a:cs typeface="Orly's Font 2"/>
              </a:rPr>
              <a:t>Mode</a:t>
            </a:r>
          </a:p>
          <a:p>
            <a:pPr marL="0" indent="0" algn="ctr" eaLnBrk="1" hangingPunct="1">
              <a:buFont typeface="Wingdings" pitchFamily="2" charset="2"/>
              <a:buNone/>
              <a:defRPr/>
            </a:pPr>
            <a:endParaRPr lang="en-US" sz="1000" dirty="0" smtClean="0">
              <a:solidFill>
                <a:srgbClr val="FF0000"/>
              </a:solidFill>
              <a:latin typeface="Orly's Font 2"/>
              <a:cs typeface="Orly's Font 2"/>
            </a:endParaRPr>
          </a:p>
          <a:p>
            <a:pPr marL="0" indent="0" algn="ctr" eaLnBrk="1" hangingPunct="1">
              <a:buFont typeface="Wingdings" pitchFamily="2" charset="2"/>
              <a:buNone/>
              <a:defRPr/>
            </a:pPr>
            <a:endParaRPr lang="en-US" sz="1000" dirty="0" smtClean="0">
              <a:solidFill>
                <a:srgbClr val="FF0000"/>
              </a:solidFill>
              <a:latin typeface="Orly's Font 2"/>
              <a:cs typeface="Orly's Font 2"/>
            </a:endParaRPr>
          </a:p>
          <a:p>
            <a:pPr marL="0" indent="0" algn="ctr" eaLnBrk="1" hangingPunct="1">
              <a:buFont typeface="Wingdings" pitchFamily="2" charset="2"/>
              <a:buNone/>
              <a:defRPr/>
            </a:pPr>
            <a:r>
              <a:rPr lang="en-US" sz="2800" dirty="0">
                <a:solidFill>
                  <a:srgbClr val="FF0000"/>
                </a:solidFill>
                <a:latin typeface="Orly's Font 2"/>
                <a:cs typeface="Orly's Font 2"/>
              </a:rPr>
              <a:t> </a:t>
            </a:r>
            <a:r>
              <a:rPr lang="en-US" sz="2800" dirty="0" smtClean="0">
                <a:solidFill>
                  <a:srgbClr val="FF0000"/>
                </a:solidFill>
                <a:latin typeface="Orly's Font 2"/>
                <a:cs typeface="Orly's Font 2"/>
              </a:rPr>
              <a:t>                      Range</a:t>
            </a:r>
          </a:p>
          <a:p>
            <a:pPr marL="0" indent="0" algn="ctr" eaLnBrk="1" hangingPunct="1">
              <a:buFont typeface="Wingdings" pitchFamily="2" charset="2"/>
              <a:buNone/>
              <a:defRPr/>
            </a:pPr>
            <a:endParaRPr lang="en-US" sz="1000" dirty="0">
              <a:solidFill>
                <a:srgbClr val="FF0000"/>
              </a:solidFill>
              <a:latin typeface="Orly's Font 2"/>
              <a:cs typeface="Orly's Font 2"/>
            </a:endParaRPr>
          </a:p>
          <a:p>
            <a:pPr marL="0" indent="0" algn="ctr" eaLnBrk="1" hangingPunct="1">
              <a:buFont typeface="Wingdings" pitchFamily="2" charset="2"/>
              <a:buNone/>
              <a:defRPr/>
            </a:pPr>
            <a:r>
              <a:rPr lang="en-US" sz="2800" dirty="0">
                <a:solidFill>
                  <a:srgbClr val="FF0000"/>
                </a:solidFill>
                <a:latin typeface="Orly's Font 2"/>
                <a:cs typeface="Orly's Font 2"/>
              </a:rPr>
              <a:t>                       Interquartile </a:t>
            </a:r>
            <a:r>
              <a:rPr lang="en-US" sz="2800" dirty="0" smtClean="0">
                <a:solidFill>
                  <a:srgbClr val="FF0000"/>
                </a:solidFill>
                <a:latin typeface="Orly's Font 2"/>
                <a:cs typeface="Orly's Font 2"/>
              </a:rPr>
              <a:t>Range</a:t>
            </a:r>
          </a:p>
          <a:p>
            <a:pPr marL="0" indent="0" algn="ctr" eaLnBrk="1" hangingPunct="1">
              <a:buFont typeface="Wingdings" pitchFamily="2" charset="2"/>
              <a:buNone/>
              <a:defRPr/>
            </a:pPr>
            <a:endParaRPr lang="en-US" sz="1000" dirty="0">
              <a:solidFill>
                <a:srgbClr val="FF0000"/>
              </a:solidFill>
              <a:latin typeface="Orly's Font 2"/>
              <a:cs typeface="Orly's Font 2"/>
            </a:endParaRPr>
          </a:p>
          <a:p>
            <a:pPr marL="0" indent="0" algn="ctr" eaLnBrk="1" hangingPunct="1">
              <a:buFont typeface="Wingdings" pitchFamily="2" charset="2"/>
              <a:buNone/>
              <a:defRPr/>
            </a:pPr>
            <a:r>
              <a:rPr lang="en-US" sz="2800" dirty="0">
                <a:solidFill>
                  <a:srgbClr val="FF0000"/>
                </a:solidFill>
                <a:latin typeface="Orly's Font 2"/>
                <a:cs typeface="Orly's Font 2"/>
              </a:rPr>
              <a:t>                       Mean Absolute Deviation</a:t>
            </a:r>
          </a:p>
        </p:txBody>
      </p:sp>
      <p:sp>
        <p:nvSpPr>
          <p:cNvPr id="9" name="Text Placeholder 2"/>
          <p:cNvSpPr txBox="1">
            <a:spLocks/>
          </p:cNvSpPr>
          <p:nvPr/>
        </p:nvSpPr>
        <p:spPr>
          <a:xfrm>
            <a:off x="571500" y="971550"/>
            <a:ext cx="8001000" cy="720090"/>
          </a:xfrm>
          <a:prstGeom prst="rect">
            <a:avLst/>
          </a:prstGeom>
        </p:spPr>
        <p:txBody>
          <a:bodyPr/>
          <a:lstStyle>
            <a:lvl1pPr marL="228600" indent="-228600" algn="l" rtl="0" eaLnBrk="0" fontAlgn="base" hangingPunct="0">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eaLnBrk="0" fontAlgn="base" hangingPunct="0">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hangingPunct="1">
              <a:buNone/>
              <a:defRPr/>
            </a:pPr>
            <a:r>
              <a:rPr lang="en-US" sz="2800" dirty="0">
                <a:solidFill>
                  <a:schemeClr val="accent1"/>
                </a:solidFill>
                <a:latin typeface="Orly's Font 2"/>
                <a:cs typeface="Orly's Font 2"/>
              </a:rPr>
              <a:t>Statistical measures are then used to </a:t>
            </a:r>
          </a:p>
          <a:p>
            <a:pPr marL="0" indent="0" algn="ctr" eaLnBrk="1" hangingPunct="1">
              <a:buNone/>
              <a:defRPr/>
            </a:pPr>
            <a:r>
              <a:rPr lang="en-US" sz="2800" dirty="0">
                <a:solidFill>
                  <a:schemeClr val="accent1"/>
                </a:solidFill>
                <a:latin typeface="Orly's Font 2"/>
                <a:cs typeface="Orly's Font 2"/>
              </a:rPr>
              <a:t>analyze that data.</a:t>
            </a:r>
          </a:p>
          <a:p>
            <a:pPr marL="0" indent="0" algn="ctr">
              <a:buNone/>
            </a:pPr>
            <a:endParaRPr lang="en-US"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80"/>
                                  </p:iterate>
                                  <p:childTnLst>
                                    <p:set>
                                      <p:cBhvr>
                                        <p:cTn id="6" dur="1" fill="hold">
                                          <p:stCondLst>
                                            <p:cond delay="9"/>
                                          </p:stCondLst>
                                        </p:cTn>
                                        <p:tgtEl>
                                          <p:spTgt spid="9">
                                            <p:txEl>
                                              <p:pRg st="0" end="0"/>
                                            </p:txEl>
                                          </p:spTgt>
                                        </p:tgtEl>
                                        <p:attrNameLst>
                                          <p:attrName>style.visibility</p:attrName>
                                        </p:attrNameLst>
                                      </p:cBhvr>
                                      <p:to>
                                        <p:strVal val="visible"/>
                                      </p:to>
                                    </p:set>
                                  </p:childTnLst>
                                </p:cTn>
                              </p:par>
                            </p:childTnLst>
                          </p:cTn>
                        </p:par>
                        <p:par>
                          <p:cTn id="7" fill="hold">
                            <p:stCondLst>
                              <p:cond delay="2490"/>
                            </p:stCondLst>
                            <p:childTnLst>
                              <p:par>
                                <p:cTn id="8" presetID="1" presetClass="entr" presetSubtype="0" fill="hold" nodeType="afterEffect">
                                  <p:stCondLst>
                                    <p:cond delay="0"/>
                                  </p:stCondLst>
                                  <p:iterate type="lt">
                                    <p:tmAbs val="80"/>
                                  </p:iterate>
                                  <p:childTnLst>
                                    <p:set>
                                      <p:cBhvr>
                                        <p:cTn id="9" dur="1" fill="hold">
                                          <p:stCondLst>
                                            <p:cond delay="9"/>
                                          </p:stCondLst>
                                        </p:cTn>
                                        <p:tgtEl>
                                          <p:spTgt spid="9">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120"/>
                                  </p:iterate>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lt">
                                    <p:tmAbs val="120"/>
                                  </p:iterate>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120"/>
                                  </p:iterate>
                                  <p:childTnLst>
                                    <p:set>
                                      <p:cBhvr>
                                        <p:cTn id="2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type="lt">
                                    <p:tmAbs val="120"/>
                                  </p:iterate>
                                  <p:childTnLst>
                                    <p:set>
                                      <p:cBhvr>
                                        <p:cTn id="30"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1"/>
          <p:cNvSpPr txBox="1">
            <a:spLocks noChangeArrowheads="1"/>
          </p:cNvSpPr>
          <p:nvPr/>
        </p:nvSpPr>
        <p:spPr bwMode="auto">
          <a:xfrm>
            <a:off x="1371600" y="1439863"/>
            <a:ext cx="6400800" cy="2185987"/>
          </a:xfrm>
          <a:prstGeom prst="rect">
            <a:avLst/>
          </a:prstGeom>
          <a:noFill/>
          <a:ln w="9525">
            <a:noFill/>
            <a:miter lim="800000"/>
            <a:headEnd/>
            <a:tailEnd/>
          </a:ln>
        </p:spPr>
        <p:txBody>
          <a:bodyPr>
            <a:spAutoFit/>
          </a:bodyPr>
          <a:lstStyle/>
          <a:p>
            <a:pPr algn="ctr"/>
            <a:r>
              <a:rPr lang="en-US" sz="4000">
                <a:solidFill>
                  <a:schemeClr val="accent1"/>
                </a:solidFill>
                <a:latin typeface="Orly's Font 2" pitchFamily="66" charset="0"/>
              </a:rPr>
              <a:t>Lesson Slides Rubric</a:t>
            </a:r>
          </a:p>
          <a:p>
            <a:pPr algn="ctr"/>
            <a:endParaRPr lang="en-US" sz="4000">
              <a:solidFill>
                <a:schemeClr val="accent1"/>
              </a:solidFill>
              <a:latin typeface="Orly's Font 2" pitchFamily="66" charset="0"/>
            </a:endParaRPr>
          </a:p>
          <a:p>
            <a:pPr algn="ctr"/>
            <a:r>
              <a:rPr lang="en-US" sz="2800">
                <a:latin typeface="Orly's Font 2" pitchFamily="66" charset="0"/>
              </a:rPr>
              <a:t>Use this rubric to ensure your lesson plan is great!</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Box 9"/>
          <p:cNvSpPr txBox="1">
            <a:spLocks noChangeArrowheads="1"/>
          </p:cNvSpPr>
          <p:nvPr/>
        </p:nvSpPr>
        <p:spPr bwMode="auto">
          <a:xfrm>
            <a:off x="3436938" y="117475"/>
            <a:ext cx="2451100" cy="522288"/>
          </a:xfrm>
          <a:prstGeom prst="rect">
            <a:avLst/>
          </a:prstGeom>
          <a:noFill/>
          <a:ln w="9525">
            <a:noFill/>
            <a:miter lim="800000"/>
            <a:headEnd/>
            <a:tailEnd/>
          </a:ln>
        </p:spPr>
        <p:txBody>
          <a:bodyPr wrap="none">
            <a:spAutoFit/>
          </a:bodyPr>
          <a:lstStyle/>
          <a:p>
            <a:r>
              <a:rPr lang="en-US" sz="2800">
                <a:latin typeface="Orly's Font 2" pitchFamily="66" charset="0"/>
              </a:rPr>
              <a:t>Math Rubric</a:t>
            </a:r>
          </a:p>
        </p:txBody>
      </p:sp>
      <p:graphicFrame>
        <p:nvGraphicFramePr>
          <p:cNvPr id="3" name="Table 2"/>
          <p:cNvGraphicFramePr>
            <a:graphicFrameLocks noGrp="1"/>
          </p:cNvGraphicFramePr>
          <p:nvPr/>
        </p:nvGraphicFramePr>
        <p:xfrm>
          <a:off x="422275" y="752475"/>
          <a:ext cx="8298180" cy="3808095"/>
        </p:xfrm>
        <a:graphic>
          <a:graphicData uri="http://schemas.openxmlformats.org/drawingml/2006/table">
            <a:tbl>
              <a:tblPr firstRow="1" firstCol="1" bandRow="1"/>
              <a:tblGrid>
                <a:gridCol w="1154430"/>
                <a:gridCol w="3429000"/>
                <a:gridCol w="3714750"/>
              </a:tblGrid>
              <a:tr h="302895">
                <a:tc>
                  <a:txBody>
                    <a:bodyPr/>
                    <a:lstStyle/>
                    <a:p>
                      <a:pPr marL="0" marR="0" algn="l">
                        <a:lnSpc>
                          <a:spcPct val="115000"/>
                        </a:lnSpc>
                        <a:spcBef>
                          <a:spcPts val="0"/>
                        </a:spcBef>
                        <a:spcAft>
                          <a:spcPts val="0"/>
                        </a:spcAft>
                      </a:pPr>
                      <a:r>
                        <a:rPr lang="en-US" sz="1300">
                          <a:effectLst/>
                          <a:latin typeface="Calibri"/>
                          <a:ea typeface="Calibri"/>
                          <a:cs typeface="Times New Roman"/>
                        </a:rPr>
                        <a:t> </a:t>
                      </a:r>
                      <a:endParaRPr lang="en-US" sz="10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D0D0D"/>
                    </a:solidFill>
                  </a:tcPr>
                </a:tc>
                <a:tc>
                  <a:txBody>
                    <a:bodyPr/>
                    <a:lstStyle/>
                    <a:p>
                      <a:pPr marL="0" marR="0" algn="ctr">
                        <a:lnSpc>
                          <a:spcPct val="115000"/>
                        </a:lnSpc>
                        <a:spcBef>
                          <a:spcPts val="0"/>
                        </a:spcBef>
                        <a:spcAft>
                          <a:spcPts val="0"/>
                        </a:spcAft>
                      </a:pPr>
                      <a:r>
                        <a:rPr lang="en-US" sz="1300" b="1" dirty="0">
                          <a:solidFill>
                            <a:schemeClr val="bg1"/>
                          </a:solidFill>
                          <a:effectLst/>
                          <a:latin typeface="Calibri"/>
                          <a:ea typeface="Calibri"/>
                          <a:cs typeface="Times New Roman"/>
                        </a:rPr>
                        <a:t>Criteria for Success</a:t>
                      </a:r>
                      <a:endParaRPr lang="en-US" sz="10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D0D0D"/>
                    </a:solidFill>
                  </a:tcPr>
                </a:tc>
                <a:tc>
                  <a:txBody>
                    <a:bodyPr/>
                    <a:lstStyle/>
                    <a:p>
                      <a:pPr marL="0" marR="0" algn="ctr">
                        <a:lnSpc>
                          <a:spcPct val="115000"/>
                        </a:lnSpc>
                        <a:spcBef>
                          <a:spcPts val="0"/>
                        </a:spcBef>
                        <a:spcAft>
                          <a:spcPts val="0"/>
                        </a:spcAft>
                      </a:pPr>
                      <a:r>
                        <a:rPr lang="en-US" sz="1300" b="1" dirty="0">
                          <a:solidFill>
                            <a:schemeClr val="bg1"/>
                          </a:solidFill>
                          <a:effectLst/>
                          <a:latin typeface="Calibri"/>
                          <a:ea typeface="Calibri"/>
                          <a:cs typeface="Times New Roman"/>
                        </a:rPr>
                        <a:t>Things to avoid</a:t>
                      </a:r>
                      <a:endParaRPr lang="en-US" sz="10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D0D0D"/>
                    </a:solidFill>
                  </a:tcPr>
                </a:tc>
              </a:tr>
              <a:tr h="520522">
                <a:tc>
                  <a:txBody>
                    <a:bodyPr/>
                    <a:lstStyle/>
                    <a:p>
                      <a:pPr marL="0" marR="0" algn="ctr">
                        <a:lnSpc>
                          <a:spcPct val="115000"/>
                        </a:lnSpc>
                        <a:spcBef>
                          <a:spcPts val="0"/>
                        </a:spcBef>
                        <a:spcAft>
                          <a:spcPts val="0"/>
                        </a:spcAft>
                      </a:pPr>
                      <a:r>
                        <a:rPr lang="en-US" sz="1000">
                          <a:effectLst/>
                          <a:latin typeface="Calibri"/>
                          <a:ea typeface="Calibri"/>
                          <a:cs typeface="Times New Roman"/>
                        </a:rPr>
                        <a:t>Storyline or Arc of the Lesson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There is a clear arc to the lesson.  One slide leads naturally to the next so that there is a flow and a building of meaning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All the components of the lesson are there but they seem disconnected, as if the author wrote each without thinking about how they fit into the whole.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1214552">
                <a:tc>
                  <a:txBody>
                    <a:bodyPr/>
                    <a:lstStyle/>
                    <a:p>
                      <a:pPr marL="0" marR="0" algn="ctr">
                        <a:lnSpc>
                          <a:spcPct val="115000"/>
                        </a:lnSpc>
                        <a:spcBef>
                          <a:spcPts val="0"/>
                        </a:spcBef>
                        <a:spcAft>
                          <a:spcPts val="0"/>
                        </a:spcAft>
                      </a:pPr>
                      <a:r>
                        <a:rPr lang="en-US" sz="1000">
                          <a:effectLst/>
                          <a:latin typeface="Calibri"/>
                          <a:ea typeface="Calibri"/>
                          <a:cs typeface="Times New Roman"/>
                        </a:rPr>
                        <a:t>Hook Slide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teacher poses a simple question that illicits the response, “yeah, I do wonder how that works…”  </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question is short</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A relevant example is included when it is short and further pulls the learner in </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question mirrors what the student will learn, then need to do later in the guided practice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question seems formulaic, inauthentic, or overly “school-ish” (message: you have to learn this because you’re in school rather than, this is genuinely interesting)</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hook is overly-complicated and potentially confusing</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question does not parallel the guided practice questions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694030">
                <a:tc>
                  <a:txBody>
                    <a:bodyPr/>
                    <a:lstStyle/>
                    <a:p>
                      <a:pPr marL="0" marR="0" algn="ctr">
                        <a:lnSpc>
                          <a:spcPct val="115000"/>
                        </a:lnSpc>
                        <a:spcBef>
                          <a:spcPts val="0"/>
                        </a:spcBef>
                        <a:spcAft>
                          <a:spcPts val="0"/>
                        </a:spcAft>
                      </a:pPr>
                      <a:r>
                        <a:rPr lang="en-US" sz="1000">
                          <a:effectLst/>
                          <a:latin typeface="Calibri"/>
                          <a:ea typeface="Calibri"/>
                          <a:cs typeface="Times New Roman"/>
                        </a:rPr>
                        <a:t>Objective Slide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The objective follows the form (you will learn X by doing Y)</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concise and follows the form provided in the examples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follow the form</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overly vague in describing either the X or the Y</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too long</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written for teachers but not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1041044">
                <a:tc>
                  <a:txBody>
                    <a:bodyPr/>
                    <a:lstStyle/>
                    <a:p>
                      <a:pPr marL="0" marR="0" algn="ctr">
                        <a:lnSpc>
                          <a:spcPct val="115000"/>
                        </a:lnSpc>
                        <a:spcBef>
                          <a:spcPts val="0"/>
                        </a:spcBef>
                        <a:spcAft>
                          <a:spcPts val="0"/>
                        </a:spcAft>
                      </a:pPr>
                      <a:r>
                        <a:rPr lang="en-US" sz="1000">
                          <a:effectLst/>
                          <a:latin typeface="Calibri"/>
                          <a:ea typeface="Calibri"/>
                          <a:cs typeface="Times New Roman"/>
                        </a:rPr>
                        <a:t>Let’s Review</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Reminds the student of how this lesson fits with other lessons (the lesson, however, should still be able to stand on its own)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Reminds the student of important vocabulary</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as concise as possible</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Uses visuals whenever possible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Is either too detailed or not detailed enough in connecting the lesson to other lessons</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Leaves out important touch points</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Makes the lesson overly dependent on the other lessons (student will be confused or feel like they’ve made a mistake, if they watch this lesson alone)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22275" y="268288"/>
          <a:ext cx="8298180" cy="4025722"/>
        </p:xfrm>
        <a:graphic>
          <a:graphicData uri="http://schemas.openxmlformats.org/drawingml/2006/table">
            <a:tbl>
              <a:tblPr firstRow="1" firstCol="1" bandRow="1"/>
              <a:tblGrid>
                <a:gridCol w="1154430"/>
                <a:gridCol w="3429000"/>
                <a:gridCol w="3714750"/>
              </a:tblGrid>
              <a:tr h="520522">
                <a:tc>
                  <a:txBody>
                    <a:bodyPr/>
                    <a:lstStyle/>
                    <a:p>
                      <a:pPr marL="0" marR="0" algn="ctr">
                        <a:lnSpc>
                          <a:spcPct val="115000"/>
                        </a:lnSpc>
                        <a:spcBef>
                          <a:spcPts val="0"/>
                        </a:spcBef>
                        <a:spcAft>
                          <a:spcPts val="0"/>
                        </a:spcAft>
                      </a:pPr>
                      <a:r>
                        <a:rPr lang="en-US" sz="1000">
                          <a:effectLst/>
                          <a:latin typeface="Calibri"/>
                          <a:ea typeface="Calibri"/>
                          <a:cs typeface="Times New Roman"/>
                        </a:rPr>
                        <a:t>Common Mistake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Points out a common mistake that students make </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Concisely explains the thought process that leads to that mistake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Isn’t actually a mistake students make (too simple)</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confusing or vague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2082089">
                <a:tc>
                  <a:txBody>
                    <a:bodyPr/>
                    <a:lstStyle/>
                    <a:p>
                      <a:pPr marL="0" marR="0" algn="ctr">
                        <a:lnSpc>
                          <a:spcPct val="115000"/>
                        </a:lnSpc>
                        <a:spcBef>
                          <a:spcPts val="0"/>
                        </a:spcBef>
                        <a:spcAft>
                          <a:spcPts val="0"/>
                        </a:spcAft>
                      </a:pPr>
                      <a:r>
                        <a:rPr lang="en-US" sz="1000">
                          <a:effectLst/>
                          <a:latin typeface="Calibri"/>
                          <a:ea typeface="Calibri"/>
                          <a:cs typeface="Times New Roman"/>
                        </a:rPr>
                        <a:t>Modeling a Way of Looking at It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Clearly models a way to look at the standard</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Uses visuals as often as possible to show how the way of looking works</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in “think aloud” format.  The teacher is opening up his/her thought process to the student</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Takes advantage of every opportunity to explain why the math works the way it works</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Engages the learner by asking questions along the way to build suspense</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Uses an an example to show the way in action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Explains how this way of looking at it shows why the common mistake (see above) is a mistake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Focuses on the algorhythm (or trick) instead of on showing a way of looking at the math</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Fails to use visuals to show a way</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Fails to explain his/her thinking along the way.  The teacher effortlessly runs through the steps as if it’s all obvious and easy</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ask any questions along the way to pull the learner in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Misses opportunities to explain the why behind the math</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Fails to explain why this way of looking at the math addresses the common mistake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867537">
                <a:tc>
                  <a:txBody>
                    <a:bodyPr/>
                    <a:lstStyle/>
                    <a:p>
                      <a:pPr marL="0" marR="0" algn="ctr">
                        <a:lnSpc>
                          <a:spcPct val="115000"/>
                        </a:lnSpc>
                        <a:spcBef>
                          <a:spcPts val="0"/>
                        </a:spcBef>
                        <a:spcAft>
                          <a:spcPts val="0"/>
                        </a:spcAft>
                      </a:pPr>
                      <a:r>
                        <a:rPr lang="en-US" sz="1000">
                          <a:effectLst/>
                          <a:latin typeface="Calibri"/>
                          <a:ea typeface="Calibri"/>
                          <a:cs typeface="Times New Roman"/>
                        </a:rPr>
                        <a:t>Objective Review</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Reviews the objective in a way which conveys, “we’ve come full cicle and now you see this objective with new eyes.”</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Serves as a “let’s pull this all together” moment that helps organize the lesson in the learner’s mind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Creates abrupt feeling between the lesson and the reviewing (subtext: “we’re done with this lesson, let’s quickly bring it to a close.”)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520522">
                <a:tc>
                  <a:txBody>
                    <a:bodyPr/>
                    <a:lstStyle/>
                    <a:p>
                      <a:pPr marL="0" marR="0" algn="ctr">
                        <a:lnSpc>
                          <a:spcPct val="115000"/>
                        </a:lnSpc>
                        <a:spcBef>
                          <a:spcPts val="0"/>
                        </a:spcBef>
                        <a:spcAft>
                          <a:spcPts val="0"/>
                        </a:spcAft>
                      </a:pPr>
                      <a:r>
                        <a:rPr lang="en-US" sz="1000">
                          <a:effectLst/>
                          <a:latin typeface="Calibri"/>
                          <a:ea typeface="Calibri"/>
                          <a:cs typeface="Times New Roman"/>
                        </a:rPr>
                        <a:t>Guided Practice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at the same difficulty level modeled in the lesson </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Is connected to the initial hook question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Seem unrelated to the hook question</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Is at a different difficulty level than that modeled in the lesson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22275" y="354013"/>
          <a:ext cx="8298180" cy="3855720"/>
        </p:xfrm>
        <a:graphic>
          <a:graphicData uri="http://schemas.openxmlformats.org/drawingml/2006/table">
            <a:tbl>
              <a:tblPr firstRow="1" firstCol="1" bandRow="1"/>
              <a:tblGrid>
                <a:gridCol w="1154430"/>
                <a:gridCol w="3429000"/>
                <a:gridCol w="3714750"/>
              </a:tblGrid>
              <a:tr h="1388059">
                <a:tc>
                  <a:txBody>
                    <a:bodyPr/>
                    <a:lstStyle/>
                    <a:p>
                      <a:pPr marL="0" marR="0" algn="ctr">
                        <a:lnSpc>
                          <a:spcPct val="115000"/>
                        </a:lnSpc>
                        <a:spcBef>
                          <a:spcPts val="0"/>
                        </a:spcBef>
                        <a:spcAft>
                          <a:spcPts val="0"/>
                        </a:spcAft>
                      </a:pPr>
                      <a:r>
                        <a:rPr lang="en-US" sz="1000" dirty="0">
                          <a:effectLst/>
                          <a:latin typeface="Calibri"/>
                          <a:ea typeface="Calibri"/>
                          <a:cs typeface="Times New Roman"/>
                        </a:rPr>
                        <a:t>Extension Activity Suggestions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Includes a suggestion for a struggling student who needs more opportunities for practice</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Includes a suggestion for students who seem to get it but need more practice</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Includes a suggestion for students who get it and are ready to be challenged further</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Suggestions should clearly build from the approach in the core lesson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include differentiation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thoughtfully connect or flow from the lesson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clearly build from the approach in the core lesson</a:t>
                      </a:r>
                    </a:p>
                    <a:p>
                      <a:pPr marL="342900" marR="0" lvl="0" indent="-342900" algn="l">
                        <a:lnSpc>
                          <a:spcPct val="115000"/>
                        </a:lnSpc>
                        <a:spcBef>
                          <a:spcPts val="0"/>
                        </a:spcBef>
                        <a:spcAft>
                          <a:spcPts val="0"/>
                        </a:spcAft>
                        <a:buFont typeface="Symbol"/>
                        <a:buChar char=""/>
                      </a:pPr>
                      <a:r>
                        <a:rPr lang="en-US" sz="1000">
                          <a:effectLst/>
                          <a:latin typeface="Calibri"/>
                          <a:ea typeface="Calibri"/>
                          <a:cs typeface="Times New Roman"/>
                        </a:rPr>
                        <a:t>Does not give a range of activities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2429104">
                <a:tc>
                  <a:txBody>
                    <a:bodyPr/>
                    <a:lstStyle/>
                    <a:p>
                      <a:pPr marL="0" marR="0" algn="ctr">
                        <a:lnSpc>
                          <a:spcPct val="115000"/>
                        </a:lnSpc>
                        <a:spcBef>
                          <a:spcPts val="0"/>
                        </a:spcBef>
                        <a:spcAft>
                          <a:spcPts val="0"/>
                        </a:spcAft>
                      </a:pPr>
                      <a:r>
                        <a:rPr lang="en-US" sz="1000">
                          <a:effectLst/>
                          <a:latin typeface="Calibri"/>
                          <a:ea typeface="Calibri"/>
                          <a:cs typeface="Times New Roman"/>
                        </a:rPr>
                        <a:t>Aesthetics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the correct colors (blue, green, red) in the correct </a:t>
                      </a:r>
                      <a:r>
                        <a:rPr lang="en-US" sz="1000" dirty="0" smtClean="0">
                          <a:effectLst/>
                          <a:latin typeface="Calibri"/>
                          <a:ea typeface="Calibri"/>
                          <a:cs typeface="Times New Roman"/>
                        </a:rPr>
                        <a:t>sequence.</a:t>
                      </a:r>
                    </a:p>
                    <a:p>
                      <a:pPr marL="342900" marR="0" lvl="0" indent="-342900" algn="l">
                        <a:lnSpc>
                          <a:spcPct val="115000"/>
                        </a:lnSpc>
                        <a:spcBef>
                          <a:spcPts val="0"/>
                        </a:spcBef>
                        <a:spcAft>
                          <a:spcPts val="0"/>
                        </a:spcAft>
                        <a:buFont typeface="Symbol"/>
                        <a:buChar char=""/>
                      </a:pPr>
                      <a:r>
                        <a:rPr lang="en-US" sz="1000" dirty="0" smtClean="0">
                          <a:effectLst/>
                          <a:latin typeface="Calibri"/>
                          <a:ea typeface="Calibri"/>
                          <a:cs typeface="Times New Roman"/>
                        </a:rPr>
                        <a:t>The </a:t>
                      </a:r>
                      <a:r>
                        <a:rPr lang="en-US" sz="1000" dirty="0">
                          <a:effectLst/>
                          <a:latin typeface="Calibri"/>
                          <a:ea typeface="Calibri"/>
                          <a:cs typeface="Times New Roman"/>
                        </a:rPr>
                        <a:t>slides use the correct fonts</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handwriting and the handwriting appears as written in the right places</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only use the headers/titles provided </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the provided visuals or include visuals created by the author or </a:t>
                      </a:r>
                      <a:r>
                        <a:rPr lang="en-US" sz="1000" dirty="0" err="1">
                          <a:effectLst/>
                          <a:latin typeface="Calibri"/>
                          <a:ea typeface="Calibri"/>
                          <a:cs typeface="Times New Roman"/>
                        </a:rPr>
                        <a:t>LearnZillion</a:t>
                      </a:r>
                      <a:endParaRPr lang="en-US" sz="1000" dirty="0">
                        <a:effectLst/>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animation, highlighting, and circling to scaffold the learning, keeping the eye focused on what the teacher is introducing/explaining</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clean and uncluttered.  The visuals and text do not exceed the maximum amount (see tutorial for example of maximum)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other colors or vary the order of the colors</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add new headers/titles that aren’t part of the template</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use clip art</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The slides are cluttered</a:t>
                      </a:r>
                    </a:p>
                    <a:p>
                      <a:pPr marL="342900" marR="0" lvl="0" indent="-342900" algn="l">
                        <a:lnSpc>
                          <a:spcPct val="115000"/>
                        </a:lnSpc>
                        <a:spcBef>
                          <a:spcPts val="0"/>
                        </a:spcBef>
                        <a:spcAft>
                          <a:spcPts val="0"/>
                        </a:spcAft>
                        <a:buFont typeface="Symbol"/>
                        <a:buChar char=""/>
                      </a:pPr>
                      <a:r>
                        <a:rPr lang="en-US" sz="1000" dirty="0">
                          <a:effectLst/>
                          <a:latin typeface="Calibri"/>
                          <a:ea typeface="Calibri"/>
                          <a:cs typeface="Times New Roman"/>
                        </a:rPr>
                        <a:t>Animation is distracting and feels more like sizzle than part of the steak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49167" name="Rectangle 2"/>
          <p:cNvSpPr>
            <a:spLocks noChangeArrowheads="1"/>
          </p:cNvSpPr>
          <p:nvPr/>
        </p:nvSpPr>
        <p:spPr bwMode="auto">
          <a:xfrm>
            <a:off x="422275" y="374650"/>
            <a:ext cx="184150" cy="369888"/>
          </a:xfrm>
          <a:prstGeom prst="rect">
            <a:avLst/>
          </a:prstGeom>
          <a:noFill/>
          <a:ln w="9525">
            <a:noFill/>
            <a:miter lim="800000"/>
            <a:headEnd/>
            <a:tailEnd/>
          </a:ln>
        </p:spPr>
        <p:txBody>
          <a:bodyPr wrap="none" anchor="ctr">
            <a:spAutoFit/>
          </a:bodyPr>
          <a:lstStyle/>
          <a:p>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bwMode="auto">
          <a:xfrm>
            <a:off x="1143000" y="971550"/>
            <a:ext cx="6515100" cy="617538"/>
          </a:xfrm>
          <a:prstGeom prst="rect">
            <a:avLst/>
          </a:prstGeom>
          <a:noFill/>
          <a:ln w="9525">
            <a:noFill/>
            <a:miter lim="800000"/>
            <a:headEnd/>
            <a:tailEnd/>
          </a:ln>
        </p:spPr>
        <p:txBody>
          <a:bodyPr/>
          <a:lstStyle/>
          <a:p>
            <a:pPr algn="ctr">
              <a:spcBef>
                <a:spcPct val="20000"/>
              </a:spcBef>
              <a:buFont typeface="Wingdings" pitchFamily="2" charset="2"/>
              <a:buNone/>
            </a:pPr>
            <a:r>
              <a:rPr lang="en-US" sz="3600" dirty="0">
                <a:solidFill>
                  <a:srgbClr val="5E9732"/>
                </a:solidFill>
                <a:latin typeface="Orly's Font 2" pitchFamily="66" charset="0"/>
              </a:rPr>
              <a:t>In this lesson you will learn how to collect data about a </a:t>
            </a:r>
            <a:r>
              <a:rPr lang="en-US" sz="3600" dirty="0" smtClean="0">
                <a:solidFill>
                  <a:srgbClr val="5E9732"/>
                </a:solidFill>
                <a:latin typeface="Orly's Font 2" pitchFamily="66" charset="0"/>
              </a:rPr>
              <a:t>population</a:t>
            </a:r>
            <a:endParaRPr lang="en-US" sz="3600" dirty="0">
              <a:latin typeface="Orly's Font 2" pitchFamily="66" charset="0"/>
            </a:endParaRPr>
          </a:p>
          <a:p>
            <a:pPr algn="ctr">
              <a:spcBef>
                <a:spcPct val="20000"/>
              </a:spcBef>
              <a:buFont typeface="Wingdings" pitchFamily="2" charset="2"/>
              <a:buNone/>
            </a:pPr>
            <a:r>
              <a:rPr lang="en-US" sz="3600" dirty="0">
                <a:solidFill>
                  <a:schemeClr val="accent1"/>
                </a:solidFill>
                <a:latin typeface="Orly's Font 2" pitchFamily="66" charset="0"/>
              </a:rPr>
              <a:t>by identifying a sample of the population.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1"/>
          <p:cNvSpPr txBox="1">
            <a:spLocks noChangeArrowheads="1"/>
          </p:cNvSpPr>
          <p:nvPr/>
        </p:nvSpPr>
        <p:spPr bwMode="auto">
          <a:xfrm>
            <a:off x="342900" y="1439863"/>
            <a:ext cx="8343900" cy="2185987"/>
          </a:xfrm>
          <a:prstGeom prst="rect">
            <a:avLst/>
          </a:prstGeom>
          <a:noFill/>
          <a:ln w="9525">
            <a:noFill/>
            <a:miter lim="800000"/>
            <a:headEnd/>
            <a:tailEnd/>
          </a:ln>
        </p:spPr>
        <p:txBody>
          <a:bodyPr>
            <a:spAutoFit/>
          </a:bodyPr>
          <a:lstStyle/>
          <a:p>
            <a:pPr algn="ctr"/>
            <a:r>
              <a:rPr lang="en-US" sz="4000">
                <a:solidFill>
                  <a:schemeClr val="accent1"/>
                </a:solidFill>
                <a:latin typeface="Orly's Font 2" pitchFamily="66" charset="0"/>
              </a:rPr>
              <a:t>Graphic and Image Templates</a:t>
            </a:r>
          </a:p>
          <a:p>
            <a:pPr algn="ctr"/>
            <a:endParaRPr lang="en-US" sz="4000">
              <a:solidFill>
                <a:schemeClr val="accent1"/>
              </a:solidFill>
              <a:latin typeface="Orly's Font 2" pitchFamily="66" charset="0"/>
            </a:endParaRPr>
          </a:p>
          <a:p>
            <a:pPr algn="ctr"/>
            <a:r>
              <a:rPr lang="en-US" sz="2800">
                <a:latin typeface="Orly's Font 2" pitchFamily="66" charset="0"/>
              </a:rPr>
              <a:t>Copy and Paste items from these slides to make your presentation look great!</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Box 3"/>
          <p:cNvSpPr txBox="1">
            <a:spLocks noChangeArrowheads="1"/>
          </p:cNvSpPr>
          <p:nvPr/>
        </p:nvSpPr>
        <p:spPr bwMode="auto">
          <a:xfrm>
            <a:off x="1485900" y="227013"/>
            <a:ext cx="5600700" cy="954087"/>
          </a:xfrm>
          <a:prstGeom prst="rect">
            <a:avLst/>
          </a:prstGeom>
          <a:noFill/>
          <a:ln w="9525">
            <a:noFill/>
            <a:miter lim="800000"/>
            <a:headEnd/>
            <a:tailEnd/>
          </a:ln>
        </p:spPr>
        <p:txBody>
          <a:bodyPr>
            <a:spAutoFit/>
          </a:bodyPr>
          <a:lstStyle/>
          <a:p>
            <a:pPr algn="ctr"/>
            <a:r>
              <a:rPr lang="en-US" sz="2800">
                <a:solidFill>
                  <a:srgbClr val="5E9732"/>
                </a:solidFill>
                <a:latin typeface="Orly's Font 2" pitchFamily="66" charset="0"/>
              </a:rPr>
              <a:t>You can copy and paste these items into any slide</a:t>
            </a:r>
          </a:p>
        </p:txBody>
      </p:sp>
      <p:sp>
        <p:nvSpPr>
          <p:cNvPr id="8" name="Text Placeholder 3"/>
          <p:cNvSpPr txBox="1">
            <a:spLocks/>
          </p:cNvSpPr>
          <p:nvPr/>
        </p:nvSpPr>
        <p:spPr bwMode="auto">
          <a:xfrm>
            <a:off x="571500" y="1439863"/>
            <a:ext cx="8115300" cy="617537"/>
          </a:xfrm>
          <a:prstGeom prst="rect">
            <a:avLst/>
          </a:prstGeom>
          <a:noFill/>
          <a:ln w="9525">
            <a:noFill/>
            <a:miter lim="800000"/>
            <a:headEnd/>
            <a:tailEnd/>
          </a:ln>
        </p:spPr>
        <p:txBody>
          <a:bodyPr/>
          <a:lstStyle/>
          <a:p>
            <a:pPr>
              <a:spcBef>
                <a:spcPct val="20000"/>
              </a:spcBef>
              <a:buFont typeface="Wingdings" pitchFamily="2" charset="2"/>
              <a:buNone/>
            </a:pPr>
            <a:r>
              <a:rPr lang="en-US" sz="2800" dirty="0">
                <a:solidFill>
                  <a:srgbClr val="5E9732"/>
                </a:solidFill>
                <a:latin typeface="Orly's Font 2" pitchFamily="66" charset="0"/>
              </a:rPr>
              <a:t>Green text box that appears letter by letter</a:t>
            </a:r>
          </a:p>
        </p:txBody>
      </p:sp>
      <p:sp>
        <p:nvSpPr>
          <p:cNvPr id="9" name="Text Placeholder 3"/>
          <p:cNvSpPr txBox="1">
            <a:spLocks/>
          </p:cNvSpPr>
          <p:nvPr/>
        </p:nvSpPr>
        <p:spPr bwMode="auto">
          <a:xfrm>
            <a:off x="571500" y="2057400"/>
            <a:ext cx="8115300" cy="617538"/>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5E9732"/>
                </a:solidFill>
                <a:latin typeface="Orly's Font 2" pitchFamily="66" charset="0"/>
              </a:rPr>
              <a:t>Green text box that fades in</a:t>
            </a:r>
          </a:p>
        </p:txBody>
      </p:sp>
      <p:sp>
        <p:nvSpPr>
          <p:cNvPr id="11" name="Text Placeholder 3"/>
          <p:cNvSpPr txBox="1">
            <a:spLocks/>
          </p:cNvSpPr>
          <p:nvPr/>
        </p:nvSpPr>
        <p:spPr bwMode="auto">
          <a:xfrm>
            <a:off x="571500" y="2674938"/>
            <a:ext cx="8115300" cy="617537"/>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0078AE"/>
                </a:solidFill>
                <a:latin typeface="Orly's Font 2" pitchFamily="66" charset="0"/>
              </a:rPr>
              <a:t>Blue text box that appears letter by letter</a:t>
            </a:r>
          </a:p>
        </p:txBody>
      </p:sp>
      <p:sp>
        <p:nvSpPr>
          <p:cNvPr id="12" name="Text Placeholder 3"/>
          <p:cNvSpPr txBox="1">
            <a:spLocks/>
          </p:cNvSpPr>
          <p:nvPr/>
        </p:nvSpPr>
        <p:spPr bwMode="auto">
          <a:xfrm>
            <a:off x="571500" y="3394075"/>
            <a:ext cx="8115300" cy="617538"/>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0078AE"/>
                </a:solidFill>
                <a:latin typeface="Orly's Font 2" pitchFamily="66" charset="0"/>
              </a:rPr>
              <a:t>Blue text box that fades in</a:t>
            </a:r>
          </a:p>
        </p:txBody>
      </p:sp>
      <p:sp>
        <p:nvSpPr>
          <p:cNvPr id="13" name="Text Placeholder 3"/>
          <p:cNvSpPr txBox="1">
            <a:spLocks/>
          </p:cNvSpPr>
          <p:nvPr/>
        </p:nvSpPr>
        <p:spPr bwMode="auto">
          <a:xfrm>
            <a:off x="571500" y="4011613"/>
            <a:ext cx="8115300" cy="617537"/>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E86D1F"/>
                </a:solidFill>
                <a:latin typeface="Orly's Font 2" pitchFamily="66" charset="0"/>
              </a:rPr>
              <a:t>Red text box that appears letter by letter</a:t>
            </a:r>
          </a:p>
        </p:txBody>
      </p:sp>
      <p:sp>
        <p:nvSpPr>
          <p:cNvPr id="14" name="Text Placeholder 3"/>
          <p:cNvSpPr txBox="1">
            <a:spLocks/>
          </p:cNvSpPr>
          <p:nvPr/>
        </p:nvSpPr>
        <p:spPr bwMode="auto">
          <a:xfrm>
            <a:off x="571500" y="4629150"/>
            <a:ext cx="8115300" cy="617538"/>
          </a:xfrm>
          <a:prstGeom prst="rect">
            <a:avLst/>
          </a:prstGeom>
          <a:noFill/>
          <a:ln w="9525">
            <a:noFill/>
            <a:miter lim="800000"/>
            <a:headEnd/>
            <a:tailEnd/>
          </a:ln>
        </p:spPr>
        <p:txBody>
          <a:bodyPr/>
          <a:lstStyle/>
          <a:p>
            <a:pPr>
              <a:spcBef>
                <a:spcPct val="20000"/>
              </a:spcBef>
              <a:buFont typeface="Wingdings" pitchFamily="2" charset="2"/>
              <a:buNone/>
            </a:pPr>
            <a:r>
              <a:rPr lang="en-US" sz="2800">
                <a:solidFill>
                  <a:srgbClr val="E86D1F"/>
                </a:solidFill>
                <a:latin typeface="Orly's Font 2" pitchFamily="66" charset="0"/>
              </a:rPr>
              <a:t>Red text box that fades in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type="lt">
                                    <p:tmAbs val="120"/>
                                  </p:iterate>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type="lt">
                                    <p:tmAbs val="120"/>
                                  </p:iterate>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extBox 3"/>
          <p:cNvSpPr txBox="1">
            <a:spLocks noChangeArrowheads="1"/>
          </p:cNvSpPr>
          <p:nvPr/>
        </p:nvSpPr>
        <p:spPr bwMode="auto">
          <a:xfrm>
            <a:off x="228600" y="103188"/>
            <a:ext cx="8686800" cy="1384300"/>
          </a:xfrm>
          <a:prstGeom prst="rect">
            <a:avLst/>
          </a:prstGeom>
          <a:noFill/>
          <a:ln w="9525">
            <a:noFill/>
            <a:miter lim="800000"/>
            <a:headEnd/>
            <a:tailEnd/>
          </a:ln>
        </p:spPr>
        <p:txBody>
          <a:bodyPr>
            <a:spAutoFit/>
          </a:bodyPr>
          <a:lstStyle/>
          <a:p>
            <a:pPr algn="ctr"/>
            <a:r>
              <a:rPr lang="en-US" sz="2800">
                <a:solidFill>
                  <a:srgbClr val="5E9732"/>
                </a:solidFill>
                <a:latin typeface="Orly's Font 2" pitchFamily="66" charset="0"/>
              </a:rPr>
              <a:t>You can copy and paste these items into any slide—make sure you copy both the bubble and the text!</a:t>
            </a:r>
          </a:p>
        </p:txBody>
      </p:sp>
      <p:sp>
        <p:nvSpPr>
          <p:cNvPr id="12" name="Oval Callout 11"/>
          <p:cNvSpPr/>
          <p:nvPr/>
        </p:nvSpPr>
        <p:spPr>
          <a:xfrm>
            <a:off x="6092825" y="1044575"/>
            <a:ext cx="2354263" cy="1282700"/>
          </a:xfrm>
          <a:prstGeom prst="wedgeEllipseCallout">
            <a:avLst>
              <a:gd name="adj1" fmla="val -53025"/>
              <a:gd name="adj2" fmla="val 54326"/>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 name="TextBox 12"/>
          <p:cNvSpPr txBox="1">
            <a:spLocks noChangeArrowheads="1"/>
          </p:cNvSpPr>
          <p:nvPr/>
        </p:nvSpPr>
        <p:spPr bwMode="auto">
          <a:xfrm>
            <a:off x="6207125" y="1195388"/>
            <a:ext cx="2171700" cy="1200150"/>
          </a:xfrm>
          <a:prstGeom prst="rect">
            <a:avLst/>
          </a:prstGeom>
          <a:noFill/>
          <a:ln w="9525">
            <a:noFill/>
            <a:miter lim="800000"/>
            <a:headEnd/>
            <a:tailEnd/>
          </a:ln>
        </p:spPr>
        <p:txBody>
          <a:bodyPr>
            <a:spAutoFit/>
          </a:bodyPr>
          <a:lstStyle/>
          <a:p>
            <a:pPr algn="ctr"/>
            <a:r>
              <a:rPr lang="en-US" sz="2400">
                <a:solidFill>
                  <a:srgbClr val="003C57"/>
                </a:solidFill>
                <a:latin typeface="Orly's Font 2" pitchFamily="66" charset="0"/>
              </a:rPr>
              <a:t>Do I feel strongly about it?</a:t>
            </a:r>
          </a:p>
        </p:txBody>
      </p:sp>
      <p:sp>
        <p:nvSpPr>
          <p:cNvPr id="15" name="Oval Callout 14"/>
          <p:cNvSpPr/>
          <p:nvPr/>
        </p:nvSpPr>
        <p:spPr>
          <a:xfrm>
            <a:off x="685800" y="1311275"/>
            <a:ext cx="2354263" cy="1284288"/>
          </a:xfrm>
          <a:prstGeom prst="wedgeEllipseCallout">
            <a:avLst>
              <a:gd name="adj1" fmla="val -60795"/>
              <a:gd name="adj2" fmla="val -27447"/>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6" name="TextBox 15"/>
          <p:cNvSpPr txBox="1">
            <a:spLocks noChangeArrowheads="1"/>
          </p:cNvSpPr>
          <p:nvPr/>
        </p:nvSpPr>
        <p:spPr bwMode="auto">
          <a:xfrm>
            <a:off x="823913" y="1630363"/>
            <a:ext cx="2171700" cy="831850"/>
          </a:xfrm>
          <a:prstGeom prst="rect">
            <a:avLst/>
          </a:prstGeom>
          <a:noFill/>
          <a:ln w="9525">
            <a:noFill/>
            <a:miter lim="800000"/>
            <a:headEnd/>
            <a:tailEnd/>
          </a:ln>
        </p:spPr>
        <p:txBody>
          <a:bodyPr>
            <a:spAutoFit/>
          </a:bodyPr>
          <a:lstStyle/>
          <a:p>
            <a:pPr algn="ctr"/>
            <a:r>
              <a:rPr lang="en-US" sz="2400">
                <a:solidFill>
                  <a:srgbClr val="2F4B19"/>
                </a:solidFill>
                <a:latin typeface="Orly's Font 2" pitchFamily="66" charset="0"/>
              </a:rPr>
              <a:t>Do I have a lot to say?</a:t>
            </a:r>
          </a:p>
        </p:txBody>
      </p:sp>
      <p:sp>
        <p:nvSpPr>
          <p:cNvPr id="8" name="Cloud Callout 7"/>
          <p:cNvSpPr/>
          <p:nvPr/>
        </p:nvSpPr>
        <p:spPr>
          <a:xfrm>
            <a:off x="228600" y="3292475"/>
            <a:ext cx="2354263" cy="1130300"/>
          </a:xfrm>
          <a:prstGeom prst="cloudCallout">
            <a:avLst>
              <a:gd name="adj1" fmla="val 53599"/>
              <a:gd name="adj2" fmla="val 81038"/>
            </a:avLst>
          </a:prstGeom>
          <a:solidFill>
            <a:schemeClr val="accent2"/>
          </a:solidFill>
          <a:ln w="38100">
            <a:solidFill>
              <a:schemeClr val="accent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srgbClr val="0078AE">
                  <a:lumMod val="50000"/>
                </a:srgbClr>
              </a:solidFill>
              <a:latin typeface="Orly's Font 2" pitchFamily="66" charset="0"/>
            </a:endParaRPr>
          </a:p>
        </p:txBody>
      </p:sp>
      <p:sp>
        <p:nvSpPr>
          <p:cNvPr id="18" name="TextBox 17"/>
          <p:cNvSpPr txBox="1">
            <a:spLocks noChangeArrowheads="1"/>
          </p:cNvSpPr>
          <p:nvPr/>
        </p:nvSpPr>
        <p:spPr bwMode="auto">
          <a:xfrm>
            <a:off x="457200" y="3489325"/>
            <a:ext cx="2000250" cy="923925"/>
          </a:xfrm>
          <a:prstGeom prst="rect">
            <a:avLst/>
          </a:prstGeom>
          <a:noFill/>
          <a:ln w="9525">
            <a:noFill/>
            <a:miter lim="800000"/>
            <a:headEnd/>
            <a:tailEnd/>
          </a:ln>
        </p:spPr>
        <p:txBody>
          <a:bodyPr>
            <a:spAutoFit/>
          </a:bodyPr>
          <a:lstStyle/>
          <a:p>
            <a:pPr algn="ctr"/>
            <a:r>
              <a:rPr lang="en-US">
                <a:solidFill>
                  <a:srgbClr val="003C57"/>
                </a:solidFill>
                <a:latin typeface="Orly's Font 2" pitchFamily="66" charset="0"/>
              </a:rPr>
              <a:t>Do I feel strongly about it?</a:t>
            </a:r>
          </a:p>
        </p:txBody>
      </p:sp>
      <p:sp>
        <p:nvSpPr>
          <p:cNvPr id="9" name="Cloud Callout 8"/>
          <p:cNvSpPr/>
          <p:nvPr/>
        </p:nvSpPr>
        <p:spPr>
          <a:xfrm>
            <a:off x="2754313" y="2778125"/>
            <a:ext cx="2590800" cy="1220788"/>
          </a:xfrm>
          <a:prstGeom prst="cloudCallout">
            <a:avLst>
              <a:gd name="adj1" fmla="val -5106"/>
              <a:gd name="adj2" fmla="val 89915"/>
            </a:avLst>
          </a:prstGeom>
          <a:solidFill>
            <a:schemeClr val="accent6"/>
          </a:solidFill>
          <a:ln w="38100">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5E9732">
                  <a:lumMod val="50000"/>
                </a:srgbClr>
              </a:solidFill>
              <a:latin typeface="Orly's Font 2" pitchFamily="66" charset="0"/>
            </a:endParaRPr>
          </a:p>
        </p:txBody>
      </p:sp>
      <p:sp>
        <p:nvSpPr>
          <p:cNvPr id="19" name="TextBox 18"/>
          <p:cNvSpPr txBox="1">
            <a:spLocks noChangeArrowheads="1"/>
          </p:cNvSpPr>
          <p:nvPr/>
        </p:nvSpPr>
        <p:spPr bwMode="auto">
          <a:xfrm>
            <a:off x="2971800" y="3121025"/>
            <a:ext cx="2171700" cy="647700"/>
          </a:xfrm>
          <a:prstGeom prst="rect">
            <a:avLst/>
          </a:prstGeom>
          <a:noFill/>
          <a:ln w="9525">
            <a:noFill/>
            <a:miter lim="800000"/>
            <a:headEnd/>
            <a:tailEnd/>
          </a:ln>
        </p:spPr>
        <p:txBody>
          <a:bodyPr>
            <a:spAutoFit/>
          </a:bodyPr>
          <a:lstStyle/>
          <a:p>
            <a:pPr algn="ctr"/>
            <a:r>
              <a:rPr lang="en-US">
                <a:solidFill>
                  <a:srgbClr val="2F4B19"/>
                </a:solidFill>
                <a:latin typeface="Orly's Font 2" pitchFamily="66" charset="0"/>
              </a:rPr>
              <a:t>Do I have a lot to say?</a:t>
            </a:r>
          </a:p>
        </p:txBody>
      </p:sp>
      <p:sp>
        <p:nvSpPr>
          <p:cNvPr id="10" name="Cloud Callout 9"/>
          <p:cNvSpPr/>
          <p:nvPr/>
        </p:nvSpPr>
        <p:spPr>
          <a:xfrm>
            <a:off x="5178425" y="3086100"/>
            <a:ext cx="2651125" cy="1336675"/>
          </a:xfrm>
          <a:prstGeom prst="cloudCallout">
            <a:avLst>
              <a:gd name="adj1" fmla="val -50426"/>
              <a:gd name="adj2" fmla="val 63409"/>
            </a:avLst>
          </a:prstGeom>
          <a:solidFill>
            <a:schemeClr val="accent4"/>
          </a:solidFill>
          <a:ln w="38100">
            <a:solidFill>
              <a:schemeClr val="accent4">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srgbClr val="FFD200">
                  <a:lumMod val="50000"/>
                </a:srgbClr>
              </a:solidFill>
              <a:latin typeface="Orly's Font 2" pitchFamily="66" charset="0"/>
            </a:endParaRPr>
          </a:p>
        </p:txBody>
      </p:sp>
      <p:sp>
        <p:nvSpPr>
          <p:cNvPr id="20" name="TextBox 19"/>
          <p:cNvSpPr txBox="1">
            <a:spLocks noChangeArrowheads="1"/>
          </p:cNvSpPr>
          <p:nvPr/>
        </p:nvSpPr>
        <p:spPr bwMode="auto">
          <a:xfrm>
            <a:off x="5486400" y="3463925"/>
            <a:ext cx="2171700" cy="646113"/>
          </a:xfrm>
          <a:prstGeom prst="rect">
            <a:avLst/>
          </a:prstGeom>
          <a:noFill/>
          <a:ln w="9525">
            <a:noFill/>
            <a:miter lim="800000"/>
            <a:headEnd/>
            <a:tailEnd/>
          </a:ln>
        </p:spPr>
        <p:txBody>
          <a:bodyPr>
            <a:spAutoFit/>
          </a:bodyPr>
          <a:lstStyle/>
          <a:p>
            <a:pPr algn="ctr"/>
            <a:r>
              <a:rPr lang="en-US">
                <a:solidFill>
                  <a:srgbClr val="7F6900"/>
                </a:solidFill>
                <a:latin typeface="Orly's Font 2" pitchFamily="66" charset="0"/>
              </a:rPr>
              <a:t>Do I have a lot to say?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type="lt">
                                    <p:tmAbs val="120"/>
                                  </p:iterate>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type="lt">
                                    <p:tmAbs val="120"/>
                                  </p:iterate>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iterate type="lt">
                                    <p:tmAbs val="120"/>
                                  </p:iterate>
                                  <p:childTnLst>
                                    <p:set>
                                      <p:cBhvr>
                                        <p:cTn id="29" dur="1" fill="hold">
                                          <p:stCondLst>
                                            <p:cond delay="0"/>
                                          </p:stCondLst>
                                        </p:cTn>
                                        <p:tgtEl>
                                          <p:spTgt spid="1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type="lt">
                                    <p:tmAbs val="120"/>
                                  </p:iterate>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iterate type="lt">
                                    <p:tmAbs val="120"/>
                                  </p:iterate>
                                  <p:childTnLst>
                                    <p:set>
                                      <p:cBhvr>
                                        <p:cTn id="47"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animBg="1"/>
      <p:bldP spid="16" grpId="0"/>
      <p:bldP spid="8" grpId="0" animBg="1"/>
      <p:bldP spid="18" grpId="0"/>
      <p:bldP spid="9" grpId="0" animBg="1"/>
      <p:bldP spid="19" grpId="0"/>
      <p:bldP spid="10" grpId="0" animBg="1"/>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3"/>
          <p:cNvSpPr txBox="1">
            <a:spLocks noChangeArrowheads="1"/>
          </p:cNvSpPr>
          <p:nvPr/>
        </p:nvSpPr>
        <p:spPr bwMode="auto">
          <a:xfrm>
            <a:off x="228600" y="227013"/>
            <a:ext cx="8686800" cy="1568450"/>
          </a:xfrm>
          <a:prstGeom prst="rect">
            <a:avLst/>
          </a:prstGeom>
          <a:noFill/>
          <a:ln w="9525">
            <a:noFill/>
            <a:miter lim="800000"/>
            <a:headEnd/>
            <a:tailEnd/>
          </a:ln>
        </p:spPr>
        <p:txBody>
          <a:bodyPr>
            <a:spAutoFit/>
          </a:bodyPr>
          <a:lstStyle/>
          <a:p>
            <a:pPr algn="ctr"/>
            <a:r>
              <a:rPr lang="en-US" sz="3200">
                <a:solidFill>
                  <a:srgbClr val="5E9732"/>
                </a:solidFill>
                <a:latin typeface="Orly's Font 2" pitchFamily="66" charset="0"/>
              </a:rPr>
              <a:t>You can copy and paste these items into any slide. You can resize them as needed!</a:t>
            </a:r>
          </a:p>
        </p:txBody>
      </p:sp>
      <p:sp>
        <p:nvSpPr>
          <p:cNvPr id="8" name="Rectangle 7"/>
          <p:cNvSpPr/>
          <p:nvPr/>
        </p:nvSpPr>
        <p:spPr>
          <a:xfrm>
            <a:off x="5943600" y="1173163"/>
            <a:ext cx="2857500" cy="3352800"/>
          </a:xfrm>
          <a:prstGeom prst="rect">
            <a:avLst/>
          </a:prstGeom>
          <a:solidFill>
            <a:schemeClr val="bg2">
              <a:lumMod val="20000"/>
              <a:lumOff val="80000"/>
            </a:schemeClr>
          </a:solidFill>
          <a:ln w="3175">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274320"/>
          <a:lstStyle/>
          <a:p>
            <a:pPr>
              <a:defRPr/>
            </a:pPr>
            <a:r>
              <a:rPr lang="en-US" sz="2400" dirty="0">
                <a:solidFill>
                  <a:prstClr val="black"/>
                </a:solidFill>
                <a:latin typeface="Orly's Font 2" pitchFamily="66" charset="0"/>
              </a:rPr>
              <a:t>Use black text when you write in me please! Also, keep my text left-justified rather than centered!</a:t>
            </a:r>
          </a:p>
        </p:txBody>
      </p:sp>
      <p:sp>
        <p:nvSpPr>
          <p:cNvPr id="9" name="Rectangle 8"/>
          <p:cNvSpPr/>
          <p:nvPr/>
        </p:nvSpPr>
        <p:spPr>
          <a:xfrm>
            <a:off x="2959100" y="1912938"/>
            <a:ext cx="2755900" cy="2944812"/>
          </a:xfrm>
          <a:prstGeom prst="rect">
            <a:avLst/>
          </a:prstGeom>
          <a:solidFill>
            <a:schemeClr val="accent4">
              <a:lumMod val="40000"/>
              <a:lumOff val="60000"/>
            </a:schemeClr>
          </a:solidFill>
          <a:ln w="6350">
            <a:solidFill>
              <a:schemeClr val="accent4">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274320"/>
          <a:lstStyle/>
          <a:p>
            <a:pPr>
              <a:defRPr/>
            </a:pPr>
            <a:r>
              <a:rPr lang="en-US" sz="2400" dirty="0">
                <a:solidFill>
                  <a:prstClr val="black"/>
                </a:solidFill>
                <a:latin typeface="Orly's Font 2" pitchFamily="66" charset="0"/>
              </a:rPr>
              <a:t>Use black text when you write in me please! Also, keep the text left-justified rather than centered!</a:t>
            </a:r>
          </a:p>
        </p:txBody>
      </p:sp>
      <p:sp>
        <p:nvSpPr>
          <p:cNvPr id="3" name="Rectangle 2"/>
          <p:cNvSpPr/>
          <p:nvPr/>
        </p:nvSpPr>
        <p:spPr>
          <a:xfrm>
            <a:off x="388938" y="1543050"/>
            <a:ext cx="2193925" cy="102870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 name="Oval 1"/>
          <p:cNvSpPr/>
          <p:nvPr/>
        </p:nvSpPr>
        <p:spPr>
          <a:xfrm>
            <a:off x="419100" y="2936875"/>
            <a:ext cx="2251075" cy="10287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iterate type="lt">
                                    <p:tmAbs val="120"/>
                                  </p:iterate>
                                  <p:childTnLst>
                                    <p:set>
                                      <p:cBhvr>
                                        <p:cTn id="21"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iterate type="lt">
                                    <p:tmAbs val="120"/>
                                  </p:iterate>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 grpId="0"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3"/>
          <p:cNvSpPr>
            <a:spLocks noChangeArrowheads="1"/>
          </p:cNvSpPr>
          <p:nvPr/>
        </p:nvSpPr>
        <p:spPr bwMode="auto">
          <a:xfrm>
            <a:off x="3409950" y="1541463"/>
            <a:ext cx="255588" cy="733425"/>
          </a:xfrm>
          <a:prstGeom prst="rightArrow">
            <a:avLst>
              <a:gd name="adj1" fmla="val 49907"/>
              <a:gd name="adj2" fmla="val 56589"/>
            </a:avLst>
          </a:prstGeom>
          <a:solidFill>
            <a:schemeClr val="accent1"/>
          </a:solidFill>
          <a:ln>
            <a:noFill/>
          </a:ln>
          <a:effectLst>
            <a:outerShdw blurRad="50800" dist="38100" dir="2700000" algn="tl" rotWithShape="0">
              <a:prstClr val="black">
                <a:alpha val="40000"/>
              </a:prstClr>
            </a:outerShdw>
          </a:effectLst>
          <a:extLst/>
        </p:spPr>
        <p:txBody>
          <a:bodyPr wrap="none" anchor="ctr">
            <a:spAutoFit/>
          </a:bodyPr>
          <a:lstStyle/>
          <a:p>
            <a:pPr fontAlgn="auto">
              <a:spcBef>
                <a:spcPts val="0"/>
              </a:spcBef>
              <a:spcAft>
                <a:spcPts val="0"/>
              </a:spcAft>
              <a:defRPr/>
            </a:pPr>
            <a:endParaRPr lang="en-US" kern="0">
              <a:solidFill>
                <a:sysClr val="windowText" lastClr="000000"/>
              </a:solidFill>
            </a:endParaRPr>
          </a:p>
        </p:txBody>
      </p:sp>
      <p:sp>
        <p:nvSpPr>
          <p:cNvPr id="18" name="AutoShape 4"/>
          <p:cNvSpPr>
            <a:spLocks noChangeArrowheads="1"/>
          </p:cNvSpPr>
          <p:nvPr/>
        </p:nvSpPr>
        <p:spPr bwMode="auto">
          <a:xfrm>
            <a:off x="2171700" y="1530350"/>
            <a:ext cx="1106488" cy="763588"/>
          </a:xfrm>
          <a:prstGeom prst="leftArrow">
            <a:avLst>
              <a:gd name="adj1" fmla="val 49907"/>
              <a:gd name="adj2" fmla="val 56823"/>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19" name="AutoShape 5"/>
          <p:cNvSpPr>
            <a:spLocks noChangeArrowheads="1"/>
          </p:cNvSpPr>
          <p:nvPr/>
        </p:nvSpPr>
        <p:spPr bwMode="auto">
          <a:xfrm>
            <a:off x="1243013" y="1655763"/>
            <a:ext cx="857250" cy="512762"/>
          </a:xfrm>
          <a:prstGeom prst="downArrow">
            <a:avLst>
              <a:gd name="adj1" fmla="val 50000"/>
              <a:gd name="adj2" fmla="val 56293"/>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20" name="AutoShape 6"/>
          <p:cNvSpPr>
            <a:spLocks noChangeArrowheads="1"/>
          </p:cNvSpPr>
          <p:nvPr/>
        </p:nvSpPr>
        <p:spPr bwMode="auto">
          <a:xfrm>
            <a:off x="284163" y="1617663"/>
            <a:ext cx="857250" cy="512762"/>
          </a:xfrm>
          <a:prstGeom prst="upArrow">
            <a:avLst>
              <a:gd name="adj1" fmla="val 50000"/>
              <a:gd name="adj2" fmla="val 57039"/>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26" name="Text Box 12"/>
          <p:cNvSpPr txBox="1">
            <a:spLocks noChangeArrowheads="1"/>
          </p:cNvSpPr>
          <p:nvPr/>
        </p:nvSpPr>
        <p:spPr bwMode="auto">
          <a:xfrm>
            <a:off x="0" y="168275"/>
            <a:ext cx="9029700" cy="1385888"/>
          </a:xfrm>
          <a:prstGeom prst="rect">
            <a:avLst/>
          </a:prstGeom>
          <a:noFill/>
          <a:ln>
            <a:noFill/>
          </a:ln>
          <a:effectLst/>
          <a:extLst/>
        </p:spPr>
        <p:txBody>
          <a:bodyPr>
            <a:spAutoFit/>
          </a:bodyPr>
          <a:lstStyle/>
          <a:p>
            <a:pPr algn="ctr" fontAlgn="auto">
              <a:spcAft>
                <a:spcPts val="0"/>
              </a:spcAft>
              <a:defRPr/>
            </a:pPr>
            <a:r>
              <a:rPr lang="en-US" sz="2800" kern="0" dirty="0">
                <a:solidFill>
                  <a:srgbClr val="5E9732"/>
                </a:solidFill>
                <a:latin typeface="Orly's Font 2" pitchFamily="66" charset="0"/>
              </a:rPr>
              <a:t>All arrows can be recolored by changing the “shape fill.” You can also resize them or rotate them!</a:t>
            </a:r>
          </a:p>
        </p:txBody>
      </p:sp>
      <p:sp>
        <p:nvSpPr>
          <p:cNvPr id="2" name="Isosceles Triangle 1"/>
          <p:cNvSpPr/>
          <p:nvPr/>
        </p:nvSpPr>
        <p:spPr>
          <a:xfrm>
            <a:off x="5840413" y="1673225"/>
            <a:ext cx="571500" cy="401638"/>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32" name="Isosceles Triangle 31"/>
          <p:cNvSpPr/>
          <p:nvPr/>
        </p:nvSpPr>
        <p:spPr>
          <a:xfrm rot="10800000">
            <a:off x="6411913" y="1673225"/>
            <a:ext cx="571500" cy="401638"/>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41" name="Isosceles Triangle 40"/>
          <p:cNvSpPr/>
          <p:nvPr/>
        </p:nvSpPr>
        <p:spPr>
          <a:xfrm rot="5400000">
            <a:off x="7742238" y="1649412"/>
            <a:ext cx="514350" cy="447675"/>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42" name="Isosceles Triangle 41"/>
          <p:cNvSpPr/>
          <p:nvPr/>
        </p:nvSpPr>
        <p:spPr>
          <a:xfrm rot="16200000">
            <a:off x="7056438" y="1649412"/>
            <a:ext cx="514350" cy="447675"/>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43" name="AutoShape 6"/>
          <p:cNvSpPr>
            <a:spLocks noChangeArrowheads="1"/>
          </p:cNvSpPr>
          <p:nvPr/>
        </p:nvSpPr>
        <p:spPr bwMode="auto">
          <a:xfrm>
            <a:off x="190500" y="3643313"/>
            <a:ext cx="838200" cy="512762"/>
          </a:xfrm>
          <a:prstGeom prst="upArrow">
            <a:avLst>
              <a:gd name="adj1" fmla="val 50000"/>
              <a:gd name="adj2" fmla="val 57039"/>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44" name="AutoShape 6"/>
          <p:cNvSpPr>
            <a:spLocks noChangeArrowheads="1"/>
          </p:cNvSpPr>
          <p:nvPr/>
        </p:nvSpPr>
        <p:spPr bwMode="auto">
          <a:xfrm rot="10800000">
            <a:off x="1028700" y="3643313"/>
            <a:ext cx="838200" cy="512762"/>
          </a:xfrm>
          <a:prstGeom prst="upArrow">
            <a:avLst>
              <a:gd name="adj1" fmla="val 50000"/>
              <a:gd name="adj2" fmla="val 57039"/>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45" name="AutoShape 6"/>
          <p:cNvSpPr>
            <a:spLocks noChangeArrowheads="1"/>
          </p:cNvSpPr>
          <p:nvPr/>
        </p:nvSpPr>
        <p:spPr bwMode="auto">
          <a:xfrm rot="5400000">
            <a:off x="1908176" y="3643312"/>
            <a:ext cx="754062" cy="512763"/>
          </a:xfrm>
          <a:prstGeom prst="upArrow">
            <a:avLst>
              <a:gd name="adj1" fmla="val 50000"/>
              <a:gd name="adj2" fmla="val 57039"/>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46" name="AutoShape 6"/>
          <p:cNvSpPr>
            <a:spLocks noChangeArrowheads="1"/>
          </p:cNvSpPr>
          <p:nvPr/>
        </p:nvSpPr>
        <p:spPr bwMode="auto">
          <a:xfrm rot="16200000">
            <a:off x="2528888" y="3652838"/>
            <a:ext cx="752475" cy="511175"/>
          </a:xfrm>
          <a:prstGeom prst="upArrow">
            <a:avLst>
              <a:gd name="adj1" fmla="val 50000"/>
              <a:gd name="adj2" fmla="val 57039"/>
            </a:avLst>
          </a:prstGeom>
          <a:solidFill>
            <a:schemeClr val="accent1"/>
          </a:solidFill>
          <a:ln>
            <a:noFill/>
          </a:ln>
          <a:effectLst>
            <a:outerShdw blurRad="50800" dist="38100" dir="2700000" algn="tl" rotWithShape="0">
              <a:prstClr val="black">
                <a:alpha val="40000"/>
              </a:prstClr>
            </a:outerShdw>
          </a:effectLst>
          <a:extLst/>
        </p:spPr>
        <p:txBody>
          <a:bodyPr anchor="ctr">
            <a:spAutoFit/>
          </a:bodyPr>
          <a:lstStyle/>
          <a:p>
            <a:pPr fontAlgn="auto">
              <a:spcBef>
                <a:spcPts val="0"/>
              </a:spcBef>
              <a:spcAft>
                <a:spcPts val="0"/>
              </a:spcAft>
              <a:defRPr/>
            </a:pPr>
            <a:endParaRPr lang="en-US" kern="0">
              <a:solidFill>
                <a:sysClr val="windowText" lastClr="000000"/>
              </a:solidFill>
            </a:endParaRPr>
          </a:p>
        </p:txBody>
      </p:sp>
      <p:sp>
        <p:nvSpPr>
          <p:cNvPr id="47" name="Isosceles Triangle 46"/>
          <p:cNvSpPr/>
          <p:nvPr/>
        </p:nvSpPr>
        <p:spPr>
          <a:xfrm>
            <a:off x="3657600" y="3636963"/>
            <a:ext cx="1257300" cy="852487"/>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51" name="Isosceles Triangle 50"/>
          <p:cNvSpPr/>
          <p:nvPr/>
        </p:nvSpPr>
        <p:spPr>
          <a:xfrm rot="10800000">
            <a:off x="4672013" y="3636963"/>
            <a:ext cx="1257300" cy="852487"/>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52" name="Isosceles Triangle 51"/>
          <p:cNvSpPr/>
          <p:nvPr/>
        </p:nvSpPr>
        <p:spPr>
          <a:xfrm rot="5400000">
            <a:off x="6047581" y="3590132"/>
            <a:ext cx="1131887" cy="946150"/>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53" name="Isosceles Triangle 52"/>
          <p:cNvSpPr/>
          <p:nvPr/>
        </p:nvSpPr>
        <p:spPr>
          <a:xfrm rot="16200000">
            <a:off x="7223125" y="3589338"/>
            <a:ext cx="1131887" cy="947738"/>
          </a:xfrm>
          <a:prstGeom prst="triangle">
            <a:avLst/>
          </a:prstGeom>
          <a:solidFill>
            <a:schemeClr val="accent5"/>
          </a:solidFill>
          <a:ln w="38100">
            <a:solidFill>
              <a:schemeClr val="accent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cxnSp>
        <p:nvCxnSpPr>
          <p:cNvPr id="4" name="Straight Arrow Connector 3"/>
          <p:cNvCxnSpPr/>
          <p:nvPr/>
        </p:nvCxnSpPr>
        <p:spPr>
          <a:xfrm>
            <a:off x="1243013" y="2982913"/>
            <a:ext cx="684212" cy="0"/>
          </a:xfrm>
          <a:prstGeom prst="straightConnector1">
            <a:avLst/>
          </a:prstGeom>
          <a:ln w="38100">
            <a:solidFill>
              <a:schemeClr val="accent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243013" y="2778125"/>
            <a:ext cx="636587" cy="0"/>
          </a:xfrm>
          <a:prstGeom prst="straightConnector1">
            <a:avLst/>
          </a:prstGeom>
          <a:ln w="38100">
            <a:solidFill>
              <a:schemeClr val="accent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286000" y="2674938"/>
            <a:ext cx="0" cy="514350"/>
          </a:xfrm>
          <a:prstGeom prst="straightConnector1">
            <a:avLst/>
          </a:prstGeom>
          <a:ln w="38100">
            <a:solidFill>
              <a:schemeClr val="accent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560638" y="2674938"/>
            <a:ext cx="1587" cy="514350"/>
          </a:xfrm>
          <a:prstGeom prst="straightConnector1">
            <a:avLst/>
          </a:prstGeom>
          <a:ln w="38100">
            <a:solidFill>
              <a:schemeClr val="accent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8390" name="Group 22"/>
          <p:cNvGrpSpPr>
            <a:grpSpLocks/>
          </p:cNvGrpSpPr>
          <p:nvPr/>
        </p:nvGrpSpPr>
        <p:grpSpPr bwMode="auto">
          <a:xfrm>
            <a:off x="8458200" y="171450"/>
            <a:ext cx="531813" cy="2152650"/>
            <a:chOff x="1440982" y="2686050"/>
            <a:chExt cx="531975" cy="2152420"/>
          </a:xfrm>
        </p:grpSpPr>
        <p:sp>
          <p:nvSpPr>
            <p:cNvPr id="25" name="Chord 2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8" name="Smiley Face 27"/>
            <p:cNvSpPr/>
            <p:nvPr/>
          </p:nvSpPr>
          <p:spPr>
            <a:xfrm>
              <a:off x="1485446" y="2686050"/>
              <a:ext cx="457339" cy="457151"/>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3"/>
          <p:cNvSpPr>
            <a:spLocks noChangeArrowheads="1"/>
          </p:cNvSpPr>
          <p:nvPr/>
        </p:nvSpPr>
        <p:spPr bwMode="gray">
          <a:xfrm>
            <a:off x="1165225" y="1301750"/>
            <a:ext cx="4421188" cy="490538"/>
          </a:xfrm>
          <a:prstGeom prst="rect">
            <a:avLst/>
          </a:prstGeom>
          <a:noFill/>
          <a:ln>
            <a:noFill/>
          </a:ln>
          <a:effectLst/>
          <a:extLst/>
        </p:spPr>
        <p:txBody>
          <a:bodyPr wrap="none">
            <a:spAutoFit/>
          </a:bodyPr>
          <a:lstStyle/>
          <a:p>
            <a:pPr fontAlgn="auto">
              <a:lnSpc>
                <a:spcPct val="90000"/>
              </a:lnSpc>
              <a:spcAft>
                <a:spcPts val="0"/>
              </a:spcAft>
              <a:defRPr/>
            </a:pPr>
            <a:r>
              <a:rPr lang="en-US" sz="2800" kern="0" dirty="0">
                <a:solidFill>
                  <a:srgbClr val="5E9732"/>
                </a:solidFill>
                <a:latin typeface="Orly's Font 2" pitchFamily="66" charset="0"/>
              </a:rPr>
              <a:t>[Write first step here…]</a:t>
            </a:r>
          </a:p>
        </p:txBody>
      </p:sp>
      <p:sp>
        <p:nvSpPr>
          <p:cNvPr id="17" name="Rectangle 4"/>
          <p:cNvSpPr>
            <a:spLocks noChangeArrowheads="1"/>
          </p:cNvSpPr>
          <p:nvPr/>
        </p:nvSpPr>
        <p:spPr bwMode="gray">
          <a:xfrm>
            <a:off x="639763" y="1147763"/>
            <a:ext cx="379412" cy="769937"/>
          </a:xfrm>
          <a:prstGeom prst="rect">
            <a:avLst/>
          </a:prstGeom>
          <a:noFill/>
          <a:ln>
            <a:noFill/>
          </a:ln>
          <a:effectLst/>
          <a:extLst/>
        </p:spPr>
        <p:txBody>
          <a:bodyPr wrap="none">
            <a:spAutoFit/>
          </a:bodyPr>
          <a:lstStyle/>
          <a:p>
            <a:pPr fontAlgn="auto">
              <a:spcAft>
                <a:spcPts val="0"/>
              </a:spcAft>
              <a:defRPr/>
            </a:pPr>
            <a:r>
              <a:rPr lang="en-US" sz="4400" b="1" kern="0" dirty="0">
                <a:solidFill>
                  <a:srgbClr val="5E9732"/>
                </a:solidFill>
                <a:latin typeface="Orly's Font 2" pitchFamily="66" charset="0"/>
              </a:rPr>
              <a:t>1</a:t>
            </a:r>
          </a:p>
        </p:txBody>
      </p:sp>
      <p:sp>
        <p:nvSpPr>
          <p:cNvPr id="19" name="Rectangle 6"/>
          <p:cNvSpPr>
            <a:spLocks noChangeArrowheads="1"/>
          </p:cNvSpPr>
          <p:nvPr/>
        </p:nvSpPr>
        <p:spPr bwMode="gray">
          <a:xfrm>
            <a:off x="533400" y="2336800"/>
            <a:ext cx="538163" cy="768350"/>
          </a:xfrm>
          <a:prstGeom prst="rect">
            <a:avLst/>
          </a:prstGeom>
          <a:noFill/>
          <a:ln>
            <a:noFill/>
          </a:ln>
          <a:effectLst/>
          <a:extLst/>
        </p:spPr>
        <p:txBody>
          <a:bodyPr wrap="none">
            <a:spAutoFit/>
          </a:bodyPr>
          <a:lstStyle/>
          <a:p>
            <a:pPr fontAlgn="auto">
              <a:spcAft>
                <a:spcPts val="0"/>
              </a:spcAft>
              <a:defRPr/>
            </a:pPr>
            <a:r>
              <a:rPr lang="en-US" sz="4400" b="1" kern="0" dirty="0">
                <a:solidFill>
                  <a:srgbClr val="0078AE"/>
                </a:solidFill>
                <a:latin typeface="Orly's Font 2" pitchFamily="66" charset="0"/>
              </a:rPr>
              <a:t>2</a:t>
            </a:r>
          </a:p>
        </p:txBody>
      </p:sp>
      <p:sp>
        <p:nvSpPr>
          <p:cNvPr id="20" name="Rectangle 7"/>
          <p:cNvSpPr>
            <a:spLocks noChangeArrowheads="1"/>
          </p:cNvSpPr>
          <p:nvPr/>
        </p:nvSpPr>
        <p:spPr bwMode="gray">
          <a:xfrm>
            <a:off x="1165225" y="2482850"/>
            <a:ext cx="5003800" cy="492125"/>
          </a:xfrm>
          <a:prstGeom prst="rect">
            <a:avLst/>
          </a:prstGeom>
          <a:noFill/>
          <a:ln>
            <a:noFill/>
          </a:ln>
          <a:effectLst/>
          <a:extLst/>
        </p:spPr>
        <p:txBody>
          <a:bodyPr wrap="none">
            <a:spAutoFit/>
          </a:bodyPr>
          <a:lstStyle/>
          <a:p>
            <a:pPr fontAlgn="auto">
              <a:lnSpc>
                <a:spcPct val="90000"/>
              </a:lnSpc>
              <a:spcAft>
                <a:spcPts val="0"/>
              </a:spcAft>
              <a:defRPr/>
            </a:pPr>
            <a:r>
              <a:rPr lang="en-US" sz="2800" kern="0" dirty="0">
                <a:solidFill>
                  <a:srgbClr val="0078AE"/>
                </a:solidFill>
                <a:latin typeface="Orly's Font 2" pitchFamily="66" charset="0"/>
              </a:rPr>
              <a:t>[Write second step here…]</a:t>
            </a:r>
          </a:p>
        </p:txBody>
      </p:sp>
      <p:sp>
        <p:nvSpPr>
          <p:cNvPr id="22" name="Rectangle 9"/>
          <p:cNvSpPr>
            <a:spLocks noChangeArrowheads="1"/>
          </p:cNvSpPr>
          <p:nvPr/>
        </p:nvSpPr>
        <p:spPr bwMode="gray">
          <a:xfrm>
            <a:off x="547688" y="3525838"/>
            <a:ext cx="557212" cy="768350"/>
          </a:xfrm>
          <a:prstGeom prst="rect">
            <a:avLst/>
          </a:prstGeom>
          <a:noFill/>
          <a:ln>
            <a:noFill/>
          </a:ln>
          <a:effectLst/>
          <a:extLst/>
        </p:spPr>
        <p:txBody>
          <a:bodyPr wrap="none">
            <a:spAutoFit/>
          </a:bodyPr>
          <a:lstStyle/>
          <a:p>
            <a:pPr fontAlgn="auto">
              <a:spcAft>
                <a:spcPts val="0"/>
              </a:spcAft>
              <a:defRPr/>
            </a:pPr>
            <a:r>
              <a:rPr lang="en-US" sz="4400" b="1" kern="0" dirty="0">
                <a:solidFill>
                  <a:srgbClr val="5E9732"/>
                </a:solidFill>
                <a:latin typeface="Orly's Font 2" pitchFamily="66" charset="0"/>
              </a:rPr>
              <a:t>3</a:t>
            </a:r>
          </a:p>
        </p:txBody>
      </p:sp>
      <p:sp>
        <p:nvSpPr>
          <p:cNvPr id="23" name="Rectangle 10"/>
          <p:cNvSpPr>
            <a:spLocks noChangeArrowheads="1"/>
          </p:cNvSpPr>
          <p:nvPr/>
        </p:nvSpPr>
        <p:spPr bwMode="gray">
          <a:xfrm>
            <a:off x="1165225" y="3671888"/>
            <a:ext cx="4540250" cy="490537"/>
          </a:xfrm>
          <a:prstGeom prst="rect">
            <a:avLst/>
          </a:prstGeom>
          <a:noFill/>
          <a:ln>
            <a:noFill/>
          </a:ln>
          <a:effectLst/>
          <a:extLst/>
        </p:spPr>
        <p:txBody>
          <a:bodyPr wrap="none">
            <a:spAutoFit/>
          </a:bodyPr>
          <a:lstStyle/>
          <a:p>
            <a:pPr fontAlgn="auto">
              <a:lnSpc>
                <a:spcPct val="90000"/>
              </a:lnSpc>
              <a:spcAft>
                <a:spcPts val="0"/>
              </a:spcAft>
              <a:defRPr/>
            </a:pPr>
            <a:r>
              <a:rPr lang="en-US" sz="2800" kern="0" dirty="0">
                <a:solidFill>
                  <a:srgbClr val="5E9732"/>
                </a:solidFill>
                <a:latin typeface="Orly's Font 2" pitchFamily="66" charset="0"/>
              </a:rPr>
              <a:t>[Write third step here…]</a:t>
            </a:r>
          </a:p>
        </p:txBody>
      </p:sp>
      <p:sp>
        <p:nvSpPr>
          <p:cNvPr id="30" name="Rectangle 8"/>
          <p:cNvSpPr>
            <a:spLocks noChangeArrowheads="1"/>
          </p:cNvSpPr>
          <p:nvPr/>
        </p:nvSpPr>
        <p:spPr bwMode="auto">
          <a:xfrm>
            <a:off x="342900" y="206375"/>
            <a:ext cx="8229600" cy="954088"/>
          </a:xfrm>
          <a:prstGeom prst="rect">
            <a:avLst/>
          </a:prstGeom>
          <a:noFill/>
          <a:ln>
            <a:noFill/>
          </a:ln>
          <a:effectLst/>
          <a:extLst/>
        </p:spPr>
        <p:txBody>
          <a:bodyPr>
            <a:spAutoFit/>
          </a:bodyPr>
          <a:lstStyle/>
          <a:p>
            <a:pPr lvl="1" algn="ctr" fontAlgn="auto">
              <a:spcBef>
                <a:spcPct val="100000"/>
              </a:spcBef>
              <a:spcAft>
                <a:spcPts val="0"/>
              </a:spcAft>
              <a:defRPr/>
            </a:pPr>
            <a:r>
              <a:rPr lang="en-US" sz="2800" kern="0" dirty="0">
                <a:solidFill>
                  <a:srgbClr val="5E9732"/>
                </a:solidFill>
                <a:latin typeface="Orly's Font 2" pitchFamily="66" charset="0"/>
              </a:rPr>
              <a:t>You can use these when discussing main ideas or steps in a process…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120"/>
                                  </p:iterate>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120"/>
                                  </p:iterate>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120"/>
                                  </p:iterate>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lt">
                                    <p:tmAbs val="120"/>
                                  </p:iterate>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120"/>
                                  </p:iterate>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0"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430213" y="411163"/>
            <a:ext cx="8229600" cy="954087"/>
          </a:xfrm>
          <a:prstGeom prst="rect">
            <a:avLst/>
          </a:prstGeom>
          <a:noFill/>
          <a:ln>
            <a:noFill/>
          </a:ln>
          <a:effectLst/>
          <a:extLst/>
        </p:spPr>
        <p:txBody>
          <a:bodyPr>
            <a:spAutoFit/>
          </a:bodyPr>
          <a:lstStyle/>
          <a:p>
            <a:pPr lvl="1" algn="ctr" fontAlgn="auto">
              <a:spcBef>
                <a:spcPct val="100000"/>
              </a:spcBef>
              <a:spcAft>
                <a:spcPts val="0"/>
              </a:spcAft>
              <a:defRPr/>
            </a:pPr>
            <a:r>
              <a:rPr lang="en-US" sz="2800" kern="0" dirty="0">
                <a:solidFill>
                  <a:srgbClr val="5E9732"/>
                </a:solidFill>
                <a:latin typeface="Orly's Font 2" pitchFamily="66" charset="0"/>
              </a:rPr>
              <a:t>You can resize any of these boxes and use them to highlight text or ideas.</a:t>
            </a:r>
          </a:p>
        </p:txBody>
      </p:sp>
      <p:sp>
        <p:nvSpPr>
          <p:cNvPr id="2" name="Rectangle 1"/>
          <p:cNvSpPr/>
          <p:nvPr/>
        </p:nvSpPr>
        <p:spPr>
          <a:xfrm>
            <a:off x="1957388" y="1851025"/>
            <a:ext cx="5143500" cy="358775"/>
          </a:xfrm>
          <a:prstGeom prst="rect">
            <a:avLst/>
          </a:prstGeom>
          <a:solidFill>
            <a:schemeClr val="accent1">
              <a:alpha val="32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3" name="Rectangle 12"/>
          <p:cNvSpPr/>
          <p:nvPr/>
        </p:nvSpPr>
        <p:spPr>
          <a:xfrm>
            <a:off x="1957388" y="2246313"/>
            <a:ext cx="5143500" cy="357187"/>
          </a:xfrm>
          <a:prstGeom prst="rect">
            <a:avLst/>
          </a:prstGeom>
          <a:solidFill>
            <a:srgbClr val="92D050">
              <a:alpha val="51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 name="Rectangle 13"/>
          <p:cNvSpPr/>
          <p:nvPr/>
        </p:nvSpPr>
        <p:spPr>
          <a:xfrm>
            <a:off x="1957388" y="2640013"/>
            <a:ext cx="5143500" cy="358775"/>
          </a:xfrm>
          <a:prstGeom prst="rect">
            <a:avLst/>
          </a:prstGeom>
          <a:solidFill>
            <a:srgbClr val="FFFF00">
              <a:alpha val="48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5" name="Rectangle 14"/>
          <p:cNvSpPr/>
          <p:nvPr/>
        </p:nvSpPr>
        <p:spPr>
          <a:xfrm>
            <a:off x="1957388" y="3033713"/>
            <a:ext cx="5143500" cy="358775"/>
          </a:xfrm>
          <a:prstGeom prst="rect">
            <a:avLst/>
          </a:prstGeom>
          <a:solidFill>
            <a:srgbClr val="FF0000">
              <a:alpha val="22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418554" y="205740"/>
            <a:ext cx="2743200"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prstClr val="white"/>
                </a:solidFill>
                <a:latin typeface="Orly's Font 2" pitchFamily="66" charset="0"/>
              </a:rPr>
              <a:t>Let’s Review</a:t>
            </a:r>
            <a:endParaRPr lang="en-US" sz="2800" dirty="0">
              <a:solidFill>
                <a:prstClr val="white"/>
              </a:solidFill>
              <a:latin typeface="Orly's Font 2" pitchFamily="66" charset="0"/>
            </a:endParaRPr>
          </a:p>
        </p:txBody>
      </p:sp>
      <p:sp>
        <p:nvSpPr>
          <p:cNvPr id="8" name="Rectangle 7"/>
          <p:cNvSpPr/>
          <p:nvPr/>
        </p:nvSpPr>
        <p:spPr bwMode="auto">
          <a:xfrm>
            <a:off x="418555" y="946404"/>
            <a:ext cx="4039145"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sz="2800" dirty="0" smtClean="0">
                <a:solidFill>
                  <a:prstClr val="white"/>
                </a:solidFill>
                <a:latin typeface="Orly's Font 2" pitchFamily="66" charset="0"/>
              </a:rPr>
              <a:t>A Common Mistake</a:t>
            </a:r>
            <a:endParaRPr lang="en-US" sz="2800" dirty="0">
              <a:solidFill>
                <a:prstClr val="white"/>
              </a:solidFill>
              <a:latin typeface="Orly's Font 2" pitchFamily="66" charset="0"/>
            </a:endParaRPr>
          </a:p>
        </p:txBody>
      </p:sp>
      <p:sp>
        <p:nvSpPr>
          <p:cNvPr id="16" name="Rectangle 15"/>
          <p:cNvSpPr/>
          <p:nvPr/>
        </p:nvSpPr>
        <p:spPr>
          <a:xfrm>
            <a:off x="418554" y="2427732"/>
            <a:ext cx="3124746"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Guided Practice</a:t>
            </a:r>
          </a:p>
        </p:txBody>
      </p:sp>
      <p:sp>
        <p:nvSpPr>
          <p:cNvPr id="20" name="Rectangle 19"/>
          <p:cNvSpPr/>
          <p:nvPr/>
        </p:nvSpPr>
        <p:spPr>
          <a:xfrm>
            <a:off x="413717" y="3919496"/>
            <a:ext cx="2438946"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Quick Quiz</a:t>
            </a:r>
          </a:p>
        </p:txBody>
      </p:sp>
      <p:sp>
        <p:nvSpPr>
          <p:cNvPr id="24" name="Rectangle 23"/>
          <p:cNvSpPr/>
          <p:nvPr/>
        </p:nvSpPr>
        <p:spPr>
          <a:xfrm>
            <a:off x="418554" y="3155144"/>
            <a:ext cx="3696246"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Extension Activities</a:t>
            </a:r>
          </a:p>
        </p:txBody>
      </p:sp>
      <p:sp>
        <p:nvSpPr>
          <p:cNvPr id="28" name="Rectangle 27"/>
          <p:cNvSpPr/>
          <p:nvPr/>
        </p:nvSpPr>
        <p:spPr>
          <a:xfrm>
            <a:off x="413716" y="1691115"/>
            <a:ext cx="2748037" cy="51435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2800" dirty="0">
                <a:solidFill>
                  <a:prstClr val="white"/>
                </a:solidFill>
                <a:latin typeface="Orly's Font 2" pitchFamily="66" charset="0"/>
              </a:rPr>
              <a:t>Core Lesson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Callout 2"/>
          <p:cNvSpPr/>
          <p:nvPr/>
        </p:nvSpPr>
        <p:spPr>
          <a:xfrm>
            <a:off x="1828800" y="2114550"/>
            <a:ext cx="4914900" cy="2057400"/>
          </a:xfrm>
          <a:prstGeom prst="cloudCallout">
            <a:avLst>
              <a:gd name="adj1" fmla="val -57547"/>
              <a:gd name="adj2" fmla="val 77566"/>
            </a:avLst>
          </a:prstGeom>
          <a:solidFill>
            <a:schemeClr val="accent2"/>
          </a:solidFill>
          <a:ln w="38100">
            <a:solidFill>
              <a:schemeClr val="accent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srgbClr val="0078AE">
                  <a:lumMod val="50000"/>
                </a:srgbClr>
              </a:solidFill>
              <a:latin typeface="Orly's Font 2" pitchFamily="66" charset="0"/>
            </a:endParaRPr>
          </a:p>
        </p:txBody>
      </p:sp>
      <p:sp>
        <p:nvSpPr>
          <p:cNvPr id="4" name="TextBox 3"/>
          <p:cNvSpPr txBox="1">
            <a:spLocks noChangeArrowheads="1"/>
          </p:cNvSpPr>
          <p:nvPr/>
        </p:nvSpPr>
        <p:spPr bwMode="auto">
          <a:xfrm>
            <a:off x="2628900" y="2343150"/>
            <a:ext cx="3429000" cy="1569660"/>
          </a:xfrm>
          <a:prstGeom prst="rect">
            <a:avLst/>
          </a:prstGeom>
          <a:noFill/>
          <a:ln w="9525">
            <a:noFill/>
            <a:miter lim="800000"/>
            <a:headEnd/>
            <a:tailEnd/>
          </a:ln>
        </p:spPr>
        <p:txBody>
          <a:bodyPr wrap="square">
            <a:spAutoFit/>
          </a:bodyPr>
          <a:lstStyle/>
          <a:p>
            <a:pPr algn="ctr"/>
            <a:r>
              <a:rPr lang="en-US" sz="2400" dirty="0" smtClean="0">
                <a:solidFill>
                  <a:srgbClr val="003C57"/>
                </a:solidFill>
                <a:latin typeface="Orly's Font 2" pitchFamily="66" charset="0"/>
              </a:rPr>
              <a:t>How many texts do middle school students send in one day?</a:t>
            </a:r>
            <a:endParaRPr lang="en-US" sz="2400" dirty="0">
              <a:solidFill>
                <a:srgbClr val="003C57"/>
              </a:solidFill>
              <a:latin typeface="Orly's Font 2" pitchFamily="66" charset="0"/>
            </a:endParaRPr>
          </a:p>
        </p:txBody>
      </p:sp>
      <p:sp>
        <p:nvSpPr>
          <p:cNvPr id="6" name="Text Placeholder 2"/>
          <p:cNvSpPr txBox="1">
            <a:spLocks/>
          </p:cNvSpPr>
          <p:nvPr/>
        </p:nvSpPr>
        <p:spPr>
          <a:xfrm>
            <a:off x="571500" y="971550"/>
            <a:ext cx="8001000" cy="720090"/>
          </a:xfrm>
          <a:prstGeom prst="rect">
            <a:avLst/>
          </a:prstGeom>
        </p:spPr>
        <p:txBody>
          <a:bodyPr/>
          <a:lstStyle>
            <a:lvl1pPr marL="228600" indent="-228600" algn="l" rtl="0" eaLnBrk="0" fontAlgn="base" hangingPunct="0">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eaLnBrk="0" fontAlgn="base" hangingPunct="0">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eaLnBrk="0" fontAlgn="base" hangingPunct="0">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hangingPunct="1">
              <a:buNone/>
              <a:defRPr/>
            </a:pPr>
            <a:r>
              <a:rPr lang="en-US" sz="2800" dirty="0">
                <a:solidFill>
                  <a:schemeClr val="accent5"/>
                </a:solidFill>
              </a:rPr>
              <a:t>Statistical questions are used to</a:t>
            </a:r>
          </a:p>
          <a:p>
            <a:pPr marL="0" indent="0" algn="ctr" eaLnBrk="1" hangingPunct="1">
              <a:buNone/>
              <a:defRPr/>
            </a:pPr>
            <a:r>
              <a:rPr lang="en-US" sz="2800" dirty="0">
                <a:solidFill>
                  <a:schemeClr val="accent5"/>
                </a:solidFill>
              </a:rPr>
              <a:t>gather data about </a:t>
            </a:r>
            <a:r>
              <a:rPr lang="en-US" sz="2800" dirty="0" smtClean="0">
                <a:solidFill>
                  <a:schemeClr val="accent5"/>
                </a:solidFill>
              </a:rPr>
              <a:t>a population.</a:t>
            </a:r>
            <a:endParaRPr lang="en-US" sz="2800" dirty="0">
              <a:solidFill>
                <a:schemeClr val="accent5"/>
              </a:solidFill>
            </a:endParaRPr>
          </a:p>
          <a:p>
            <a:pPr marL="0" indent="0" algn="ctr" eaLnBrk="1" hangingPunct="1">
              <a:buNone/>
              <a:defRPr/>
            </a:pPr>
            <a:endParaRPr lang="en-US" sz="1000" dirty="0">
              <a:solidFill>
                <a:schemeClr val="accent5"/>
              </a:solidFill>
            </a:endParaRPr>
          </a:p>
          <a:p>
            <a:pPr marL="0" indent="0" algn="ctr">
              <a:buNone/>
            </a:pPr>
            <a:endParaRPr lang="en-US" sz="2800" dirty="0"/>
          </a:p>
        </p:txBody>
      </p:sp>
    </p:spTree>
    <p:extLst>
      <p:ext uri="{BB962C8B-B14F-4D97-AF65-F5344CB8AC3E}">
        <p14:creationId xmlns:p14="http://schemas.microsoft.com/office/powerpoint/2010/main" val="2808884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80"/>
                                  </p:iterate>
                                  <p:childTnLst>
                                    <p:set>
                                      <p:cBhvr>
                                        <p:cTn id="6" dur="1" fill="hold">
                                          <p:stCondLst>
                                            <p:cond delay="9"/>
                                          </p:stCondLst>
                                        </p:cTn>
                                        <p:tgtEl>
                                          <p:spTgt spid="6">
                                            <p:txEl>
                                              <p:pRg st="0" end="0"/>
                                            </p:txEl>
                                          </p:spTgt>
                                        </p:tgtEl>
                                        <p:attrNameLst>
                                          <p:attrName>style.visibility</p:attrName>
                                        </p:attrNameLst>
                                      </p:cBhvr>
                                      <p:to>
                                        <p:strVal val="visible"/>
                                      </p:to>
                                    </p:set>
                                  </p:childTnLst>
                                </p:cTn>
                              </p:par>
                            </p:childTnLst>
                          </p:cTn>
                        </p:par>
                        <p:par>
                          <p:cTn id="7" fill="hold">
                            <p:stCondLst>
                              <p:cond delay="2250"/>
                            </p:stCondLst>
                            <p:childTnLst>
                              <p:par>
                                <p:cTn id="8" presetID="1" presetClass="entr" presetSubtype="0" fill="hold" nodeType="afterEffect">
                                  <p:stCondLst>
                                    <p:cond delay="0"/>
                                  </p:stCondLst>
                                  <p:iterate type="lt">
                                    <p:tmAbs val="80"/>
                                  </p:iterate>
                                  <p:childTnLst>
                                    <p:set>
                                      <p:cBhvr>
                                        <p:cTn id="9" dur="1" fill="hold">
                                          <p:stCondLst>
                                            <p:cond delay="9"/>
                                          </p:stCondLst>
                                        </p:cTn>
                                        <p:tgtEl>
                                          <p:spTgt spid="6">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 presetClass="entr" presetSubtype="0" fill="hold" grpId="0" nodeType="withEffect">
                                  <p:stCondLst>
                                    <p:cond delay="0"/>
                                  </p:stCondLst>
                                  <p:iterate type="lt">
                                    <p:tmAbs val="80"/>
                                  </p:iterate>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Oval Callout 139"/>
          <p:cNvSpPr/>
          <p:nvPr/>
        </p:nvSpPr>
        <p:spPr>
          <a:xfrm>
            <a:off x="342900" y="857250"/>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grpSp>
        <p:nvGrpSpPr>
          <p:cNvPr id="5" name="Group 4"/>
          <p:cNvGrpSpPr>
            <a:grpSpLocks/>
          </p:cNvGrpSpPr>
          <p:nvPr/>
        </p:nvGrpSpPr>
        <p:grpSpPr bwMode="auto">
          <a:xfrm>
            <a:off x="114300" y="971550"/>
            <a:ext cx="6286500" cy="1714500"/>
            <a:chOff x="342900" y="2667230"/>
            <a:chExt cx="8045918" cy="2076220"/>
          </a:xfrm>
        </p:grpSpPr>
        <p:grpSp>
          <p:nvGrpSpPr>
            <p:cNvPr id="25229" name="Group 5"/>
            <p:cNvGrpSpPr>
              <a:grpSpLocks/>
            </p:cNvGrpSpPr>
            <p:nvPr/>
          </p:nvGrpSpPr>
          <p:grpSpPr bwMode="auto">
            <a:xfrm>
              <a:off x="342900" y="2667230"/>
              <a:ext cx="273518" cy="895120"/>
              <a:chOff x="1440982" y="2686050"/>
              <a:chExt cx="531975" cy="2152420"/>
            </a:xfrm>
          </p:grpSpPr>
          <p:sp>
            <p:nvSpPr>
              <p:cNvPr id="132" name="Chord 1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3" name="Smiley Face 132"/>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0" name="Group 6"/>
            <p:cNvGrpSpPr>
              <a:grpSpLocks/>
            </p:cNvGrpSpPr>
            <p:nvPr/>
          </p:nvGrpSpPr>
          <p:grpSpPr bwMode="auto">
            <a:xfrm>
              <a:off x="495300" y="2819630"/>
              <a:ext cx="273518" cy="895120"/>
              <a:chOff x="1440982" y="2686050"/>
              <a:chExt cx="531975" cy="2152420"/>
            </a:xfrm>
          </p:grpSpPr>
          <p:sp>
            <p:nvSpPr>
              <p:cNvPr id="130" name="Chord 12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1" name="Smiley Face 130"/>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1" name="Group 9"/>
            <p:cNvGrpSpPr>
              <a:grpSpLocks/>
            </p:cNvGrpSpPr>
            <p:nvPr/>
          </p:nvGrpSpPr>
          <p:grpSpPr bwMode="auto">
            <a:xfrm>
              <a:off x="647700" y="2972030"/>
              <a:ext cx="273518" cy="895120"/>
              <a:chOff x="1440982" y="2686050"/>
              <a:chExt cx="531975" cy="2152420"/>
            </a:xfrm>
          </p:grpSpPr>
          <p:sp>
            <p:nvSpPr>
              <p:cNvPr id="128" name="Chord 12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9" name="Smiley Face 128"/>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2" name="Group 10"/>
            <p:cNvGrpSpPr>
              <a:grpSpLocks/>
            </p:cNvGrpSpPr>
            <p:nvPr/>
          </p:nvGrpSpPr>
          <p:grpSpPr bwMode="auto">
            <a:xfrm>
              <a:off x="800100" y="3124430"/>
              <a:ext cx="273518" cy="895120"/>
              <a:chOff x="1440982" y="2686050"/>
              <a:chExt cx="531975" cy="2152420"/>
            </a:xfrm>
          </p:grpSpPr>
          <p:sp>
            <p:nvSpPr>
              <p:cNvPr id="126" name="Chord 1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7" name="Smiley Face 126"/>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3" name="Group 11"/>
            <p:cNvGrpSpPr>
              <a:grpSpLocks/>
            </p:cNvGrpSpPr>
            <p:nvPr/>
          </p:nvGrpSpPr>
          <p:grpSpPr bwMode="auto">
            <a:xfrm>
              <a:off x="952500" y="3276830"/>
              <a:ext cx="273518" cy="895120"/>
              <a:chOff x="1440982" y="2686050"/>
              <a:chExt cx="531975" cy="2152420"/>
            </a:xfrm>
          </p:grpSpPr>
          <p:sp>
            <p:nvSpPr>
              <p:cNvPr id="124" name="Chord 12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5" name="Smiley Face 124"/>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4" name="Group 12"/>
            <p:cNvGrpSpPr>
              <a:grpSpLocks/>
            </p:cNvGrpSpPr>
            <p:nvPr/>
          </p:nvGrpSpPr>
          <p:grpSpPr bwMode="auto">
            <a:xfrm>
              <a:off x="1098082" y="3429230"/>
              <a:ext cx="273518" cy="895120"/>
              <a:chOff x="1440982" y="2686050"/>
              <a:chExt cx="531975" cy="2152420"/>
            </a:xfrm>
          </p:grpSpPr>
          <p:sp>
            <p:nvSpPr>
              <p:cNvPr id="122" name="Chord 12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3" name="Smiley Face 122"/>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5" name="Group 13"/>
            <p:cNvGrpSpPr>
              <a:grpSpLocks/>
            </p:cNvGrpSpPr>
            <p:nvPr/>
          </p:nvGrpSpPr>
          <p:grpSpPr bwMode="auto">
            <a:xfrm>
              <a:off x="1257300" y="3581630"/>
              <a:ext cx="273518" cy="895120"/>
              <a:chOff x="1440982" y="2686050"/>
              <a:chExt cx="531975" cy="2152420"/>
            </a:xfrm>
          </p:grpSpPr>
          <p:sp>
            <p:nvSpPr>
              <p:cNvPr id="120" name="Chord 1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1" name="Smiley Face 120"/>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6" name="Group 14"/>
            <p:cNvGrpSpPr>
              <a:grpSpLocks/>
            </p:cNvGrpSpPr>
            <p:nvPr/>
          </p:nvGrpSpPr>
          <p:grpSpPr bwMode="auto">
            <a:xfrm>
              <a:off x="1828800" y="2819630"/>
              <a:ext cx="273518" cy="895120"/>
              <a:chOff x="1440982" y="2686050"/>
              <a:chExt cx="531975" cy="2152420"/>
            </a:xfrm>
          </p:grpSpPr>
          <p:sp>
            <p:nvSpPr>
              <p:cNvPr id="118" name="Chord 11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9" name="Smiley Face 118"/>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7" name="Group 15"/>
            <p:cNvGrpSpPr>
              <a:grpSpLocks/>
            </p:cNvGrpSpPr>
            <p:nvPr/>
          </p:nvGrpSpPr>
          <p:grpSpPr bwMode="auto">
            <a:xfrm>
              <a:off x="1981200" y="2972030"/>
              <a:ext cx="273518" cy="895120"/>
              <a:chOff x="1440982" y="2686050"/>
              <a:chExt cx="531975" cy="2152420"/>
            </a:xfrm>
          </p:grpSpPr>
          <p:sp>
            <p:nvSpPr>
              <p:cNvPr id="116" name="Chord 11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7" name="Smiley Face 116"/>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8" name="Group 16"/>
            <p:cNvGrpSpPr>
              <a:grpSpLocks/>
            </p:cNvGrpSpPr>
            <p:nvPr/>
          </p:nvGrpSpPr>
          <p:grpSpPr bwMode="auto">
            <a:xfrm>
              <a:off x="2133600" y="3124430"/>
              <a:ext cx="273518" cy="895120"/>
              <a:chOff x="1440982" y="2686050"/>
              <a:chExt cx="531975" cy="2152420"/>
            </a:xfrm>
          </p:grpSpPr>
          <p:sp>
            <p:nvSpPr>
              <p:cNvPr id="114" name="Chord 11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5" name="Smiley Face 114"/>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39" name="Group 17"/>
            <p:cNvGrpSpPr>
              <a:grpSpLocks/>
            </p:cNvGrpSpPr>
            <p:nvPr/>
          </p:nvGrpSpPr>
          <p:grpSpPr bwMode="auto">
            <a:xfrm>
              <a:off x="2286000" y="3276830"/>
              <a:ext cx="273518" cy="895120"/>
              <a:chOff x="1440982" y="2686050"/>
              <a:chExt cx="531975" cy="2152420"/>
            </a:xfrm>
          </p:grpSpPr>
          <p:sp>
            <p:nvSpPr>
              <p:cNvPr id="112" name="Chord 11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3" name="Smiley Face 112"/>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0" name="Group 18"/>
            <p:cNvGrpSpPr>
              <a:grpSpLocks/>
            </p:cNvGrpSpPr>
            <p:nvPr/>
          </p:nvGrpSpPr>
          <p:grpSpPr bwMode="auto">
            <a:xfrm>
              <a:off x="2438400" y="3429230"/>
              <a:ext cx="273518" cy="895120"/>
              <a:chOff x="1440982" y="2686050"/>
              <a:chExt cx="531975" cy="2152420"/>
            </a:xfrm>
          </p:grpSpPr>
          <p:sp>
            <p:nvSpPr>
              <p:cNvPr id="110" name="Chord 10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1" name="Smiley Face 110"/>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1" name="Group 19"/>
            <p:cNvGrpSpPr>
              <a:grpSpLocks/>
            </p:cNvGrpSpPr>
            <p:nvPr/>
          </p:nvGrpSpPr>
          <p:grpSpPr bwMode="auto">
            <a:xfrm>
              <a:off x="2590800" y="3581630"/>
              <a:ext cx="273518" cy="895120"/>
              <a:chOff x="1440982" y="2686050"/>
              <a:chExt cx="531975" cy="2152420"/>
            </a:xfrm>
          </p:grpSpPr>
          <p:sp>
            <p:nvSpPr>
              <p:cNvPr id="108" name="Chord 10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9" name="Smiley Face 108"/>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2" name="Group 20"/>
            <p:cNvGrpSpPr>
              <a:grpSpLocks/>
            </p:cNvGrpSpPr>
            <p:nvPr/>
          </p:nvGrpSpPr>
          <p:grpSpPr bwMode="auto">
            <a:xfrm>
              <a:off x="2743200" y="3734030"/>
              <a:ext cx="273518" cy="895120"/>
              <a:chOff x="1440982" y="2686050"/>
              <a:chExt cx="531975" cy="2152420"/>
            </a:xfrm>
          </p:grpSpPr>
          <p:sp>
            <p:nvSpPr>
              <p:cNvPr id="106" name="Chord 10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7" name="Smiley Face 106"/>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3" name="Group 21"/>
            <p:cNvGrpSpPr>
              <a:grpSpLocks/>
            </p:cNvGrpSpPr>
            <p:nvPr/>
          </p:nvGrpSpPr>
          <p:grpSpPr bwMode="auto">
            <a:xfrm>
              <a:off x="3155482" y="2819630"/>
              <a:ext cx="273518" cy="895120"/>
              <a:chOff x="1440982" y="2686050"/>
              <a:chExt cx="531975" cy="2152420"/>
            </a:xfrm>
          </p:grpSpPr>
          <p:sp>
            <p:nvSpPr>
              <p:cNvPr id="104" name="Chord 10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5" name="Smiley Face 104"/>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4" name="Group 22"/>
            <p:cNvGrpSpPr>
              <a:grpSpLocks/>
            </p:cNvGrpSpPr>
            <p:nvPr/>
          </p:nvGrpSpPr>
          <p:grpSpPr bwMode="auto">
            <a:xfrm>
              <a:off x="3269782" y="2972030"/>
              <a:ext cx="273518" cy="895120"/>
              <a:chOff x="1440982" y="2686050"/>
              <a:chExt cx="531975" cy="2152420"/>
            </a:xfrm>
          </p:grpSpPr>
          <p:sp>
            <p:nvSpPr>
              <p:cNvPr id="102" name="Chord 10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3" name="Smiley Face 102"/>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5" name="Group 23"/>
            <p:cNvGrpSpPr>
              <a:grpSpLocks/>
            </p:cNvGrpSpPr>
            <p:nvPr/>
          </p:nvGrpSpPr>
          <p:grpSpPr bwMode="auto">
            <a:xfrm>
              <a:off x="3384082" y="3124430"/>
              <a:ext cx="273518" cy="895120"/>
              <a:chOff x="1440982" y="2686050"/>
              <a:chExt cx="531975" cy="2152420"/>
            </a:xfrm>
          </p:grpSpPr>
          <p:sp>
            <p:nvSpPr>
              <p:cNvPr id="100" name="Chord 9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1" name="Smiley Face 100"/>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6" name="Group 24"/>
            <p:cNvGrpSpPr>
              <a:grpSpLocks/>
            </p:cNvGrpSpPr>
            <p:nvPr/>
          </p:nvGrpSpPr>
          <p:grpSpPr bwMode="auto">
            <a:xfrm>
              <a:off x="3498382" y="3276830"/>
              <a:ext cx="273518" cy="895120"/>
              <a:chOff x="1440982" y="2686050"/>
              <a:chExt cx="531975" cy="2152420"/>
            </a:xfrm>
          </p:grpSpPr>
          <p:sp>
            <p:nvSpPr>
              <p:cNvPr id="98" name="Chord 9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9" name="Smiley Face 98"/>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7" name="Group 25"/>
            <p:cNvGrpSpPr>
              <a:grpSpLocks/>
            </p:cNvGrpSpPr>
            <p:nvPr/>
          </p:nvGrpSpPr>
          <p:grpSpPr bwMode="auto">
            <a:xfrm>
              <a:off x="3650782" y="3429230"/>
              <a:ext cx="273518" cy="895120"/>
              <a:chOff x="1440982" y="2686050"/>
              <a:chExt cx="531975" cy="2152420"/>
            </a:xfrm>
          </p:grpSpPr>
          <p:sp>
            <p:nvSpPr>
              <p:cNvPr id="96" name="Chord 9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7" name="Smiley Face 96"/>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8" name="Group 26"/>
            <p:cNvGrpSpPr>
              <a:grpSpLocks/>
            </p:cNvGrpSpPr>
            <p:nvPr/>
          </p:nvGrpSpPr>
          <p:grpSpPr bwMode="auto">
            <a:xfrm>
              <a:off x="3803182" y="3581630"/>
              <a:ext cx="273518" cy="895120"/>
              <a:chOff x="1440982" y="2686050"/>
              <a:chExt cx="531975" cy="2152420"/>
            </a:xfrm>
          </p:grpSpPr>
          <p:sp>
            <p:nvSpPr>
              <p:cNvPr id="94" name="Chord 9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5" name="Smiley Face 94"/>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49" name="Group 27"/>
            <p:cNvGrpSpPr>
              <a:grpSpLocks/>
            </p:cNvGrpSpPr>
            <p:nvPr/>
          </p:nvGrpSpPr>
          <p:grpSpPr bwMode="auto">
            <a:xfrm>
              <a:off x="3955582" y="3734030"/>
              <a:ext cx="273518" cy="895120"/>
              <a:chOff x="1440982" y="2686050"/>
              <a:chExt cx="531975" cy="2152420"/>
            </a:xfrm>
          </p:grpSpPr>
          <p:sp>
            <p:nvSpPr>
              <p:cNvPr id="92" name="Chord 9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3" name="Smiley Face 92"/>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0" name="Group 28"/>
            <p:cNvGrpSpPr>
              <a:grpSpLocks/>
            </p:cNvGrpSpPr>
            <p:nvPr/>
          </p:nvGrpSpPr>
          <p:grpSpPr bwMode="auto">
            <a:xfrm>
              <a:off x="4374682" y="2819630"/>
              <a:ext cx="273518" cy="895120"/>
              <a:chOff x="1440982" y="2686050"/>
              <a:chExt cx="531975" cy="2152420"/>
            </a:xfrm>
          </p:grpSpPr>
          <p:sp>
            <p:nvSpPr>
              <p:cNvPr id="90" name="Chord 8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1" name="Smiley Face 90"/>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1" name="Group 29"/>
            <p:cNvGrpSpPr>
              <a:grpSpLocks/>
            </p:cNvGrpSpPr>
            <p:nvPr/>
          </p:nvGrpSpPr>
          <p:grpSpPr bwMode="auto">
            <a:xfrm>
              <a:off x="4527082" y="2972030"/>
              <a:ext cx="273518" cy="895120"/>
              <a:chOff x="1440982" y="2686050"/>
              <a:chExt cx="531975" cy="2152420"/>
            </a:xfrm>
          </p:grpSpPr>
          <p:sp>
            <p:nvSpPr>
              <p:cNvPr id="88" name="Chord 8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9" name="Smiley Face 88"/>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2" name="Group 30"/>
            <p:cNvGrpSpPr>
              <a:grpSpLocks/>
            </p:cNvGrpSpPr>
            <p:nvPr/>
          </p:nvGrpSpPr>
          <p:grpSpPr bwMode="auto">
            <a:xfrm>
              <a:off x="4686300" y="3124430"/>
              <a:ext cx="273518" cy="895120"/>
              <a:chOff x="1440982" y="2686050"/>
              <a:chExt cx="531975" cy="2152420"/>
            </a:xfrm>
          </p:grpSpPr>
          <p:sp>
            <p:nvSpPr>
              <p:cNvPr id="86" name="Chord 8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7" name="Smiley Face 86"/>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3" name="Group 31"/>
            <p:cNvGrpSpPr>
              <a:grpSpLocks/>
            </p:cNvGrpSpPr>
            <p:nvPr/>
          </p:nvGrpSpPr>
          <p:grpSpPr bwMode="auto">
            <a:xfrm>
              <a:off x="4838700" y="3276830"/>
              <a:ext cx="273518" cy="895120"/>
              <a:chOff x="1440982" y="2686050"/>
              <a:chExt cx="531975" cy="2152420"/>
            </a:xfrm>
          </p:grpSpPr>
          <p:sp>
            <p:nvSpPr>
              <p:cNvPr id="84" name="Chord 8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5" name="Smiley Face 84"/>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4" name="Group 32"/>
            <p:cNvGrpSpPr>
              <a:grpSpLocks/>
            </p:cNvGrpSpPr>
            <p:nvPr/>
          </p:nvGrpSpPr>
          <p:grpSpPr bwMode="auto">
            <a:xfrm>
              <a:off x="4991100" y="3429230"/>
              <a:ext cx="273518" cy="895120"/>
              <a:chOff x="1440982" y="2686050"/>
              <a:chExt cx="531975" cy="2152420"/>
            </a:xfrm>
          </p:grpSpPr>
          <p:sp>
            <p:nvSpPr>
              <p:cNvPr id="82" name="Chord 8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3" name="Smiley Face 82"/>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5" name="Group 33"/>
            <p:cNvGrpSpPr>
              <a:grpSpLocks/>
            </p:cNvGrpSpPr>
            <p:nvPr/>
          </p:nvGrpSpPr>
          <p:grpSpPr bwMode="auto">
            <a:xfrm>
              <a:off x="5136682" y="3581630"/>
              <a:ext cx="273518" cy="895120"/>
              <a:chOff x="1440982" y="2686050"/>
              <a:chExt cx="531975" cy="2152420"/>
            </a:xfrm>
          </p:grpSpPr>
          <p:sp>
            <p:nvSpPr>
              <p:cNvPr id="80" name="Chord 7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1" name="Smiley Face 80"/>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6" name="Group 34"/>
            <p:cNvGrpSpPr>
              <a:grpSpLocks/>
            </p:cNvGrpSpPr>
            <p:nvPr/>
          </p:nvGrpSpPr>
          <p:grpSpPr bwMode="auto">
            <a:xfrm>
              <a:off x="5295900" y="3734030"/>
              <a:ext cx="273518" cy="895120"/>
              <a:chOff x="1440982" y="2686050"/>
              <a:chExt cx="531975" cy="2152420"/>
            </a:xfrm>
          </p:grpSpPr>
          <p:sp>
            <p:nvSpPr>
              <p:cNvPr id="78" name="Chord 7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9" name="Smiley Face 78"/>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7" name="Group 35"/>
            <p:cNvGrpSpPr>
              <a:grpSpLocks/>
            </p:cNvGrpSpPr>
            <p:nvPr/>
          </p:nvGrpSpPr>
          <p:grpSpPr bwMode="auto">
            <a:xfrm>
              <a:off x="5784382" y="2972030"/>
              <a:ext cx="273518" cy="895120"/>
              <a:chOff x="1440982" y="2686050"/>
              <a:chExt cx="531975" cy="2152420"/>
            </a:xfrm>
          </p:grpSpPr>
          <p:sp>
            <p:nvSpPr>
              <p:cNvPr id="76" name="Chord 7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 name="Smiley Face 76"/>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8" name="Group 36"/>
            <p:cNvGrpSpPr>
              <a:grpSpLocks/>
            </p:cNvGrpSpPr>
            <p:nvPr/>
          </p:nvGrpSpPr>
          <p:grpSpPr bwMode="auto">
            <a:xfrm>
              <a:off x="5936782" y="3124430"/>
              <a:ext cx="273518" cy="895120"/>
              <a:chOff x="1440982" y="2686050"/>
              <a:chExt cx="531975" cy="2152420"/>
            </a:xfrm>
          </p:grpSpPr>
          <p:sp>
            <p:nvSpPr>
              <p:cNvPr id="74" name="Chord 7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 name="Smiley Face 74"/>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59" name="Group 37"/>
            <p:cNvGrpSpPr>
              <a:grpSpLocks/>
            </p:cNvGrpSpPr>
            <p:nvPr/>
          </p:nvGrpSpPr>
          <p:grpSpPr bwMode="auto">
            <a:xfrm>
              <a:off x="6089182" y="3276830"/>
              <a:ext cx="273518" cy="895120"/>
              <a:chOff x="1440982" y="2686050"/>
              <a:chExt cx="531975" cy="2152420"/>
            </a:xfrm>
          </p:grpSpPr>
          <p:sp>
            <p:nvSpPr>
              <p:cNvPr id="72" name="Chord 7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 name="Smiley Face 72"/>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0" name="Group 38"/>
            <p:cNvGrpSpPr>
              <a:grpSpLocks/>
            </p:cNvGrpSpPr>
            <p:nvPr/>
          </p:nvGrpSpPr>
          <p:grpSpPr bwMode="auto">
            <a:xfrm>
              <a:off x="6241582" y="3429230"/>
              <a:ext cx="273518" cy="895120"/>
              <a:chOff x="1440982" y="2686050"/>
              <a:chExt cx="531975" cy="2152420"/>
            </a:xfrm>
          </p:grpSpPr>
          <p:sp>
            <p:nvSpPr>
              <p:cNvPr id="70" name="Chord 6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 name="Smiley Face 70"/>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1" name="Group 39"/>
            <p:cNvGrpSpPr>
              <a:grpSpLocks/>
            </p:cNvGrpSpPr>
            <p:nvPr/>
          </p:nvGrpSpPr>
          <p:grpSpPr bwMode="auto">
            <a:xfrm>
              <a:off x="6393982" y="3581630"/>
              <a:ext cx="273518" cy="895120"/>
              <a:chOff x="1440982" y="2686050"/>
              <a:chExt cx="531975" cy="2152420"/>
            </a:xfrm>
          </p:grpSpPr>
          <p:sp>
            <p:nvSpPr>
              <p:cNvPr id="68" name="Chord 6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9" name="Smiley Face 68"/>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2" name="Group 40"/>
            <p:cNvGrpSpPr>
              <a:grpSpLocks/>
            </p:cNvGrpSpPr>
            <p:nvPr/>
          </p:nvGrpSpPr>
          <p:grpSpPr bwMode="auto">
            <a:xfrm>
              <a:off x="6546382" y="3734030"/>
              <a:ext cx="273518" cy="895120"/>
              <a:chOff x="1440982" y="2686050"/>
              <a:chExt cx="531975" cy="2152420"/>
            </a:xfrm>
          </p:grpSpPr>
          <p:sp>
            <p:nvSpPr>
              <p:cNvPr id="66" name="Chord 6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7" name="Smiley Face 66"/>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3" name="Group 41"/>
            <p:cNvGrpSpPr>
              <a:grpSpLocks/>
            </p:cNvGrpSpPr>
            <p:nvPr/>
          </p:nvGrpSpPr>
          <p:grpSpPr bwMode="auto">
            <a:xfrm>
              <a:off x="6698782" y="3848330"/>
              <a:ext cx="273518" cy="895120"/>
              <a:chOff x="1440982" y="2686050"/>
              <a:chExt cx="531975" cy="2152420"/>
            </a:xfrm>
          </p:grpSpPr>
          <p:sp>
            <p:nvSpPr>
              <p:cNvPr id="64" name="Chord 6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5" name="Smiley Face 64"/>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4" name="Group 42"/>
            <p:cNvGrpSpPr>
              <a:grpSpLocks/>
            </p:cNvGrpSpPr>
            <p:nvPr/>
          </p:nvGrpSpPr>
          <p:grpSpPr bwMode="auto">
            <a:xfrm>
              <a:off x="7086600" y="2972030"/>
              <a:ext cx="273518" cy="895120"/>
              <a:chOff x="1440982" y="2686050"/>
              <a:chExt cx="531975" cy="2152420"/>
            </a:xfrm>
          </p:grpSpPr>
          <p:sp>
            <p:nvSpPr>
              <p:cNvPr id="62" name="Chord 6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 name="Smiley Face 62"/>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5" name="Group 43"/>
            <p:cNvGrpSpPr>
              <a:grpSpLocks/>
            </p:cNvGrpSpPr>
            <p:nvPr/>
          </p:nvGrpSpPr>
          <p:grpSpPr bwMode="auto">
            <a:xfrm>
              <a:off x="7239000" y="3124430"/>
              <a:ext cx="273518" cy="895120"/>
              <a:chOff x="1440982" y="2686050"/>
              <a:chExt cx="531975" cy="2152420"/>
            </a:xfrm>
          </p:grpSpPr>
          <p:sp>
            <p:nvSpPr>
              <p:cNvPr id="60" name="Chord 5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 name="Smiley Face 60"/>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6" name="Group 44"/>
            <p:cNvGrpSpPr>
              <a:grpSpLocks/>
            </p:cNvGrpSpPr>
            <p:nvPr/>
          </p:nvGrpSpPr>
          <p:grpSpPr bwMode="auto">
            <a:xfrm>
              <a:off x="7429500" y="3276830"/>
              <a:ext cx="273518" cy="895120"/>
              <a:chOff x="1440982" y="2686050"/>
              <a:chExt cx="531975" cy="2152420"/>
            </a:xfrm>
          </p:grpSpPr>
          <p:sp>
            <p:nvSpPr>
              <p:cNvPr id="58" name="Chord 5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 name="Smiley Face 58"/>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7" name="Group 45"/>
            <p:cNvGrpSpPr>
              <a:grpSpLocks/>
            </p:cNvGrpSpPr>
            <p:nvPr/>
          </p:nvGrpSpPr>
          <p:grpSpPr bwMode="auto">
            <a:xfrm>
              <a:off x="7588718" y="3429230"/>
              <a:ext cx="273518" cy="895120"/>
              <a:chOff x="1440982" y="2686050"/>
              <a:chExt cx="531975" cy="2152420"/>
            </a:xfrm>
          </p:grpSpPr>
          <p:sp>
            <p:nvSpPr>
              <p:cNvPr id="56" name="Chord 5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 name="Smiley Face 56"/>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8" name="Group 46"/>
            <p:cNvGrpSpPr>
              <a:grpSpLocks/>
            </p:cNvGrpSpPr>
            <p:nvPr/>
          </p:nvGrpSpPr>
          <p:grpSpPr bwMode="auto">
            <a:xfrm>
              <a:off x="7772400" y="3581630"/>
              <a:ext cx="273518" cy="895120"/>
              <a:chOff x="1440982" y="2686050"/>
              <a:chExt cx="531975" cy="2152420"/>
            </a:xfrm>
          </p:grpSpPr>
          <p:sp>
            <p:nvSpPr>
              <p:cNvPr id="54" name="Chord 5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5" name="Smiley Face 54"/>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69" name="Group 47"/>
            <p:cNvGrpSpPr>
              <a:grpSpLocks/>
            </p:cNvGrpSpPr>
            <p:nvPr/>
          </p:nvGrpSpPr>
          <p:grpSpPr bwMode="auto">
            <a:xfrm>
              <a:off x="7956082" y="3734030"/>
              <a:ext cx="273518" cy="895120"/>
              <a:chOff x="1440982" y="2686050"/>
              <a:chExt cx="531975" cy="2152420"/>
            </a:xfrm>
          </p:grpSpPr>
          <p:sp>
            <p:nvSpPr>
              <p:cNvPr id="52" name="Chord 5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3" name="Smiley Face 52"/>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270" name="Group 48"/>
            <p:cNvGrpSpPr>
              <a:grpSpLocks/>
            </p:cNvGrpSpPr>
            <p:nvPr/>
          </p:nvGrpSpPr>
          <p:grpSpPr bwMode="auto">
            <a:xfrm>
              <a:off x="8115300" y="3848330"/>
              <a:ext cx="273518" cy="895120"/>
              <a:chOff x="1440982" y="2686050"/>
              <a:chExt cx="531975" cy="2152420"/>
            </a:xfrm>
          </p:grpSpPr>
          <p:sp>
            <p:nvSpPr>
              <p:cNvPr id="50" name="Chord 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 name="Smiley Face 50"/>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134" name="Oval Callout 133"/>
          <p:cNvSpPr/>
          <p:nvPr/>
        </p:nvSpPr>
        <p:spPr>
          <a:xfrm>
            <a:off x="457200" y="9874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5" name="Oval Callout 134"/>
          <p:cNvSpPr/>
          <p:nvPr/>
        </p:nvSpPr>
        <p:spPr>
          <a:xfrm>
            <a:off x="571500" y="11398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6" name="Oval Callout 135"/>
          <p:cNvSpPr/>
          <p:nvPr/>
        </p:nvSpPr>
        <p:spPr>
          <a:xfrm>
            <a:off x="723900" y="12922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7" name="Oval Callout 136"/>
          <p:cNvSpPr/>
          <p:nvPr/>
        </p:nvSpPr>
        <p:spPr>
          <a:xfrm>
            <a:off x="914400" y="14446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8" name="Oval Callout 137"/>
          <p:cNvSpPr/>
          <p:nvPr/>
        </p:nvSpPr>
        <p:spPr>
          <a:xfrm>
            <a:off x="1028700" y="15970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39" name="Oval Callout 138"/>
          <p:cNvSpPr/>
          <p:nvPr/>
        </p:nvSpPr>
        <p:spPr>
          <a:xfrm>
            <a:off x="1181100" y="17494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1" name="Oval Callout 140"/>
          <p:cNvSpPr/>
          <p:nvPr/>
        </p:nvSpPr>
        <p:spPr>
          <a:xfrm>
            <a:off x="1600200" y="1085850"/>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2" name="Oval Callout 141"/>
          <p:cNvSpPr/>
          <p:nvPr/>
        </p:nvSpPr>
        <p:spPr>
          <a:xfrm>
            <a:off x="1714500" y="12160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3" name="Oval Callout 142"/>
          <p:cNvSpPr/>
          <p:nvPr/>
        </p:nvSpPr>
        <p:spPr>
          <a:xfrm>
            <a:off x="1828800" y="13303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4" name="Oval Callout 143"/>
          <p:cNvSpPr/>
          <p:nvPr/>
        </p:nvSpPr>
        <p:spPr>
          <a:xfrm>
            <a:off x="1943100" y="14446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5" name="Oval Callout 144"/>
          <p:cNvSpPr/>
          <p:nvPr/>
        </p:nvSpPr>
        <p:spPr>
          <a:xfrm>
            <a:off x="2057400" y="15589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6" name="Oval Callout 145"/>
          <p:cNvSpPr/>
          <p:nvPr/>
        </p:nvSpPr>
        <p:spPr>
          <a:xfrm>
            <a:off x="2171700" y="1657350"/>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sp>
        <p:nvSpPr>
          <p:cNvPr id="147" name="Oval Callout 146"/>
          <p:cNvSpPr/>
          <p:nvPr/>
        </p:nvSpPr>
        <p:spPr>
          <a:xfrm>
            <a:off x="2286000" y="1787525"/>
            <a:ext cx="342900" cy="212725"/>
          </a:xfrm>
          <a:prstGeom prst="wedgeEllipseCallout">
            <a:avLst>
              <a:gd name="adj1" fmla="val -75247"/>
              <a:gd name="adj2" fmla="val 60292"/>
            </a:avLst>
          </a:prstGeom>
          <a:solidFill>
            <a:schemeClr val="accent2"/>
          </a:solidFill>
          <a:ln w="38100">
            <a:solidFill>
              <a:schemeClr val="accent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prstClr val="black"/>
              </a:solidFill>
              <a:latin typeface="Orly's Font 2" pitchFamily="66" charset="0"/>
            </a:endParaRPr>
          </a:p>
        </p:txBody>
      </p:sp>
      <p:grpSp>
        <p:nvGrpSpPr>
          <p:cNvPr id="148" name="Group 147"/>
          <p:cNvGrpSpPr>
            <a:grpSpLocks/>
          </p:cNvGrpSpPr>
          <p:nvPr/>
        </p:nvGrpSpPr>
        <p:grpSpPr bwMode="auto">
          <a:xfrm>
            <a:off x="114300" y="3600450"/>
            <a:ext cx="6286500" cy="1714500"/>
            <a:chOff x="342900" y="2667230"/>
            <a:chExt cx="8045918" cy="2076220"/>
          </a:xfrm>
        </p:grpSpPr>
        <p:grpSp>
          <p:nvGrpSpPr>
            <p:cNvPr id="25103" name="Group 5"/>
            <p:cNvGrpSpPr>
              <a:grpSpLocks/>
            </p:cNvGrpSpPr>
            <p:nvPr/>
          </p:nvGrpSpPr>
          <p:grpSpPr bwMode="auto">
            <a:xfrm>
              <a:off x="342900" y="2667230"/>
              <a:ext cx="273518" cy="895120"/>
              <a:chOff x="1440982" y="2686050"/>
              <a:chExt cx="531975" cy="2152420"/>
            </a:xfrm>
          </p:grpSpPr>
          <p:sp>
            <p:nvSpPr>
              <p:cNvPr id="273" name="Chord 27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4" name="Smiley Face 273"/>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4" name="Group 6"/>
            <p:cNvGrpSpPr>
              <a:grpSpLocks/>
            </p:cNvGrpSpPr>
            <p:nvPr/>
          </p:nvGrpSpPr>
          <p:grpSpPr bwMode="auto">
            <a:xfrm>
              <a:off x="495300" y="2819630"/>
              <a:ext cx="273518" cy="895120"/>
              <a:chOff x="1440982" y="2686050"/>
              <a:chExt cx="531975" cy="2152420"/>
            </a:xfrm>
          </p:grpSpPr>
          <p:sp>
            <p:nvSpPr>
              <p:cNvPr id="271" name="Chord 27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2" name="Smiley Face 271"/>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5" name="Group 9"/>
            <p:cNvGrpSpPr>
              <a:grpSpLocks/>
            </p:cNvGrpSpPr>
            <p:nvPr/>
          </p:nvGrpSpPr>
          <p:grpSpPr bwMode="auto">
            <a:xfrm>
              <a:off x="647700" y="2972030"/>
              <a:ext cx="273518" cy="895120"/>
              <a:chOff x="1440982" y="2686050"/>
              <a:chExt cx="531975" cy="2152420"/>
            </a:xfrm>
          </p:grpSpPr>
          <p:sp>
            <p:nvSpPr>
              <p:cNvPr id="269" name="Chord 26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0" name="Smiley Face 269"/>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6" name="Group 10"/>
            <p:cNvGrpSpPr>
              <a:grpSpLocks/>
            </p:cNvGrpSpPr>
            <p:nvPr/>
          </p:nvGrpSpPr>
          <p:grpSpPr bwMode="auto">
            <a:xfrm>
              <a:off x="800100" y="3124430"/>
              <a:ext cx="273518" cy="895120"/>
              <a:chOff x="1440982" y="2686050"/>
              <a:chExt cx="531975" cy="2152420"/>
            </a:xfrm>
          </p:grpSpPr>
          <p:sp>
            <p:nvSpPr>
              <p:cNvPr id="267" name="Chord 26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68" name="Smiley Face 267"/>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7" name="Group 11"/>
            <p:cNvGrpSpPr>
              <a:grpSpLocks/>
            </p:cNvGrpSpPr>
            <p:nvPr/>
          </p:nvGrpSpPr>
          <p:grpSpPr bwMode="auto">
            <a:xfrm>
              <a:off x="952500" y="3276830"/>
              <a:ext cx="273518" cy="895120"/>
              <a:chOff x="1440982" y="2686050"/>
              <a:chExt cx="531975" cy="2152420"/>
            </a:xfrm>
          </p:grpSpPr>
          <p:sp>
            <p:nvSpPr>
              <p:cNvPr id="265" name="Chord 26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66" name="Smiley Face 265"/>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8" name="Group 12"/>
            <p:cNvGrpSpPr>
              <a:grpSpLocks/>
            </p:cNvGrpSpPr>
            <p:nvPr/>
          </p:nvGrpSpPr>
          <p:grpSpPr bwMode="auto">
            <a:xfrm>
              <a:off x="1098082" y="3429230"/>
              <a:ext cx="273518" cy="895120"/>
              <a:chOff x="1440982" y="2686050"/>
              <a:chExt cx="531975" cy="2152420"/>
            </a:xfrm>
          </p:grpSpPr>
          <p:sp>
            <p:nvSpPr>
              <p:cNvPr id="263" name="Chord 26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64" name="Smiley Face 263"/>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09" name="Group 13"/>
            <p:cNvGrpSpPr>
              <a:grpSpLocks/>
            </p:cNvGrpSpPr>
            <p:nvPr/>
          </p:nvGrpSpPr>
          <p:grpSpPr bwMode="auto">
            <a:xfrm>
              <a:off x="1257300" y="3581630"/>
              <a:ext cx="273518" cy="895120"/>
              <a:chOff x="1440982" y="2686050"/>
              <a:chExt cx="531975" cy="2152420"/>
            </a:xfrm>
          </p:grpSpPr>
          <p:sp>
            <p:nvSpPr>
              <p:cNvPr id="261" name="Chord 26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62" name="Smiley Face 261"/>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0" name="Group 14"/>
            <p:cNvGrpSpPr>
              <a:grpSpLocks/>
            </p:cNvGrpSpPr>
            <p:nvPr/>
          </p:nvGrpSpPr>
          <p:grpSpPr bwMode="auto">
            <a:xfrm>
              <a:off x="1828800" y="2819630"/>
              <a:ext cx="273518" cy="895120"/>
              <a:chOff x="1440982" y="2686050"/>
              <a:chExt cx="531975" cy="2152420"/>
            </a:xfrm>
          </p:grpSpPr>
          <p:sp>
            <p:nvSpPr>
              <p:cNvPr id="259" name="Chord 25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60" name="Smiley Face 259"/>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1" name="Group 15"/>
            <p:cNvGrpSpPr>
              <a:grpSpLocks/>
            </p:cNvGrpSpPr>
            <p:nvPr/>
          </p:nvGrpSpPr>
          <p:grpSpPr bwMode="auto">
            <a:xfrm>
              <a:off x="1981200" y="2972030"/>
              <a:ext cx="273518" cy="895120"/>
              <a:chOff x="1440982" y="2686050"/>
              <a:chExt cx="531975" cy="2152420"/>
            </a:xfrm>
          </p:grpSpPr>
          <p:sp>
            <p:nvSpPr>
              <p:cNvPr id="257" name="Chord 25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58" name="Smiley Face 257"/>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2" name="Group 16"/>
            <p:cNvGrpSpPr>
              <a:grpSpLocks/>
            </p:cNvGrpSpPr>
            <p:nvPr/>
          </p:nvGrpSpPr>
          <p:grpSpPr bwMode="auto">
            <a:xfrm>
              <a:off x="2133600" y="3124430"/>
              <a:ext cx="273518" cy="895120"/>
              <a:chOff x="1440982" y="2686050"/>
              <a:chExt cx="531975" cy="2152420"/>
            </a:xfrm>
          </p:grpSpPr>
          <p:sp>
            <p:nvSpPr>
              <p:cNvPr id="255" name="Chord 25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56" name="Smiley Face 255"/>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3" name="Group 17"/>
            <p:cNvGrpSpPr>
              <a:grpSpLocks/>
            </p:cNvGrpSpPr>
            <p:nvPr/>
          </p:nvGrpSpPr>
          <p:grpSpPr bwMode="auto">
            <a:xfrm>
              <a:off x="2286000" y="3276830"/>
              <a:ext cx="273518" cy="895120"/>
              <a:chOff x="1440982" y="2686050"/>
              <a:chExt cx="531975" cy="2152420"/>
            </a:xfrm>
          </p:grpSpPr>
          <p:sp>
            <p:nvSpPr>
              <p:cNvPr id="253" name="Chord 25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54" name="Smiley Face 253"/>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4" name="Group 18"/>
            <p:cNvGrpSpPr>
              <a:grpSpLocks/>
            </p:cNvGrpSpPr>
            <p:nvPr/>
          </p:nvGrpSpPr>
          <p:grpSpPr bwMode="auto">
            <a:xfrm>
              <a:off x="2438400" y="3429230"/>
              <a:ext cx="273518" cy="895120"/>
              <a:chOff x="1440982" y="2686050"/>
              <a:chExt cx="531975" cy="2152420"/>
            </a:xfrm>
          </p:grpSpPr>
          <p:sp>
            <p:nvSpPr>
              <p:cNvPr id="251" name="Chord 25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52" name="Smiley Face 251"/>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5" name="Group 19"/>
            <p:cNvGrpSpPr>
              <a:grpSpLocks/>
            </p:cNvGrpSpPr>
            <p:nvPr/>
          </p:nvGrpSpPr>
          <p:grpSpPr bwMode="auto">
            <a:xfrm>
              <a:off x="2590800" y="3581630"/>
              <a:ext cx="273518" cy="895120"/>
              <a:chOff x="1440982" y="2686050"/>
              <a:chExt cx="531975" cy="2152420"/>
            </a:xfrm>
          </p:grpSpPr>
          <p:sp>
            <p:nvSpPr>
              <p:cNvPr id="249" name="Chord 24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50" name="Smiley Face 249"/>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6" name="Group 20"/>
            <p:cNvGrpSpPr>
              <a:grpSpLocks/>
            </p:cNvGrpSpPr>
            <p:nvPr/>
          </p:nvGrpSpPr>
          <p:grpSpPr bwMode="auto">
            <a:xfrm>
              <a:off x="2743200" y="3734030"/>
              <a:ext cx="273518" cy="895120"/>
              <a:chOff x="1440982" y="2686050"/>
              <a:chExt cx="531975" cy="2152420"/>
            </a:xfrm>
          </p:grpSpPr>
          <p:sp>
            <p:nvSpPr>
              <p:cNvPr id="247" name="Chord 24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8" name="Smiley Face 247"/>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7" name="Group 21"/>
            <p:cNvGrpSpPr>
              <a:grpSpLocks/>
            </p:cNvGrpSpPr>
            <p:nvPr/>
          </p:nvGrpSpPr>
          <p:grpSpPr bwMode="auto">
            <a:xfrm>
              <a:off x="3155482" y="2819630"/>
              <a:ext cx="273518" cy="895120"/>
              <a:chOff x="1440982" y="2686050"/>
              <a:chExt cx="531975" cy="2152420"/>
            </a:xfrm>
          </p:grpSpPr>
          <p:sp>
            <p:nvSpPr>
              <p:cNvPr id="245" name="Chord 24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6" name="Smiley Face 245"/>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8" name="Group 22"/>
            <p:cNvGrpSpPr>
              <a:grpSpLocks/>
            </p:cNvGrpSpPr>
            <p:nvPr/>
          </p:nvGrpSpPr>
          <p:grpSpPr bwMode="auto">
            <a:xfrm>
              <a:off x="3269782" y="2972030"/>
              <a:ext cx="273518" cy="895120"/>
              <a:chOff x="1440982" y="2686050"/>
              <a:chExt cx="531975" cy="2152420"/>
            </a:xfrm>
          </p:grpSpPr>
          <p:sp>
            <p:nvSpPr>
              <p:cNvPr id="243" name="Chord 24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4" name="Smiley Face 243"/>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19" name="Group 23"/>
            <p:cNvGrpSpPr>
              <a:grpSpLocks/>
            </p:cNvGrpSpPr>
            <p:nvPr/>
          </p:nvGrpSpPr>
          <p:grpSpPr bwMode="auto">
            <a:xfrm>
              <a:off x="3384082" y="3124430"/>
              <a:ext cx="273518" cy="895120"/>
              <a:chOff x="1440982" y="2686050"/>
              <a:chExt cx="531975" cy="2152420"/>
            </a:xfrm>
          </p:grpSpPr>
          <p:sp>
            <p:nvSpPr>
              <p:cNvPr id="241" name="Chord 24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2" name="Smiley Face 241"/>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0" name="Group 24"/>
            <p:cNvGrpSpPr>
              <a:grpSpLocks/>
            </p:cNvGrpSpPr>
            <p:nvPr/>
          </p:nvGrpSpPr>
          <p:grpSpPr bwMode="auto">
            <a:xfrm>
              <a:off x="3498382" y="3276830"/>
              <a:ext cx="273518" cy="895120"/>
              <a:chOff x="1440982" y="2686050"/>
              <a:chExt cx="531975" cy="2152420"/>
            </a:xfrm>
          </p:grpSpPr>
          <p:sp>
            <p:nvSpPr>
              <p:cNvPr id="239" name="Chord 23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0" name="Smiley Face 239"/>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1" name="Group 25"/>
            <p:cNvGrpSpPr>
              <a:grpSpLocks/>
            </p:cNvGrpSpPr>
            <p:nvPr/>
          </p:nvGrpSpPr>
          <p:grpSpPr bwMode="auto">
            <a:xfrm>
              <a:off x="3650782" y="3429230"/>
              <a:ext cx="273518" cy="895120"/>
              <a:chOff x="1440982" y="2686050"/>
              <a:chExt cx="531975" cy="2152420"/>
            </a:xfrm>
          </p:grpSpPr>
          <p:sp>
            <p:nvSpPr>
              <p:cNvPr id="237" name="Chord 23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38" name="Smiley Face 237"/>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2" name="Group 26"/>
            <p:cNvGrpSpPr>
              <a:grpSpLocks/>
            </p:cNvGrpSpPr>
            <p:nvPr/>
          </p:nvGrpSpPr>
          <p:grpSpPr bwMode="auto">
            <a:xfrm>
              <a:off x="3803182" y="3581630"/>
              <a:ext cx="273518" cy="895120"/>
              <a:chOff x="1440982" y="2686050"/>
              <a:chExt cx="531975" cy="2152420"/>
            </a:xfrm>
          </p:grpSpPr>
          <p:sp>
            <p:nvSpPr>
              <p:cNvPr id="235" name="Chord 23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36" name="Smiley Face 235"/>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3" name="Group 27"/>
            <p:cNvGrpSpPr>
              <a:grpSpLocks/>
            </p:cNvGrpSpPr>
            <p:nvPr/>
          </p:nvGrpSpPr>
          <p:grpSpPr bwMode="auto">
            <a:xfrm>
              <a:off x="3955582" y="3734030"/>
              <a:ext cx="273518" cy="895120"/>
              <a:chOff x="1440982" y="2686050"/>
              <a:chExt cx="531975" cy="2152420"/>
            </a:xfrm>
          </p:grpSpPr>
          <p:sp>
            <p:nvSpPr>
              <p:cNvPr id="233" name="Chord 23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34" name="Smiley Face 233"/>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4" name="Group 28"/>
            <p:cNvGrpSpPr>
              <a:grpSpLocks/>
            </p:cNvGrpSpPr>
            <p:nvPr/>
          </p:nvGrpSpPr>
          <p:grpSpPr bwMode="auto">
            <a:xfrm>
              <a:off x="4374682" y="2819630"/>
              <a:ext cx="273518" cy="895120"/>
              <a:chOff x="1440982" y="2686050"/>
              <a:chExt cx="531975" cy="2152420"/>
            </a:xfrm>
          </p:grpSpPr>
          <p:sp>
            <p:nvSpPr>
              <p:cNvPr id="231" name="Chord 23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32" name="Smiley Face 231"/>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5" name="Group 29"/>
            <p:cNvGrpSpPr>
              <a:grpSpLocks/>
            </p:cNvGrpSpPr>
            <p:nvPr/>
          </p:nvGrpSpPr>
          <p:grpSpPr bwMode="auto">
            <a:xfrm>
              <a:off x="4527082" y="2972030"/>
              <a:ext cx="273518" cy="895120"/>
              <a:chOff x="1440982" y="2686050"/>
              <a:chExt cx="531975" cy="2152420"/>
            </a:xfrm>
          </p:grpSpPr>
          <p:sp>
            <p:nvSpPr>
              <p:cNvPr id="229" name="Chord 22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30" name="Smiley Face 229"/>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6" name="Group 30"/>
            <p:cNvGrpSpPr>
              <a:grpSpLocks/>
            </p:cNvGrpSpPr>
            <p:nvPr/>
          </p:nvGrpSpPr>
          <p:grpSpPr bwMode="auto">
            <a:xfrm>
              <a:off x="4686300" y="3124430"/>
              <a:ext cx="273518" cy="895120"/>
              <a:chOff x="1440982" y="2686050"/>
              <a:chExt cx="531975" cy="2152420"/>
            </a:xfrm>
          </p:grpSpPr>
          <p:sp>
            <p:nvSpPr>
              <p:cNvPr id="227" name="Chord 22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28" name="Smiley Face 227"/>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7" name="Group 31"/>
            <p:cNvGrpSpPr>
              <a:grpSpLocks/>
            </p:cNvGrpSpPr>
            <p:nvPr/>
          </p:nvGrpSpPr>
          <p:grpSpPr bwMode="auto">
            <a:xfrm>
              <a:off x="4838700" y="3276830"/>
              <a:ext cx="273518" cy="895120"/>
              <a:chOff x="1440982" y="2686050"/>
              <a:chExt cx="531975" cy="2152420"/>
            </a:xfrm>
          </p:grpSpPr>
          <p:sp>
            <p:nvSpPr>
              <p:cNvPr id="225" name="Chord 22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26" name="Smiley Face 225"/>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8" name="Group 32"/>
            <p:cNvGrpSpPr>
              <a:grpSpLocks/>
            </p:cNvGrpSpPr>
            <p:nvPr/>
          </p:nvGrpSpPr>
          <p:grpSpPr bwMode="auto">
            <a:xfrm>
              <a:off x="4991100" y="3429230"/>
              <a:ext cx="273518" cy="895120"/>
              <a:chOff x="1440982" y="2686050"/>
              <a:chExt cx="531975" cy="2152420"/>
            </a:xfrm>
          </p:grpSpPr>
          <p:sp>
            <p:nvSpPr>
              <p:cNvPr id="223" name="Chord 22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24" name="Smiley Face 223"/>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29" name="Group 33"/>
            <p:cNvGrpSpPr>
              <a:grpSpLocks/>
            </p:cNvGrpSpPr>
            <p:nvPr/>
          </p:nvGrpSpPr>
          <p:grpSpPr bwMode="auto">
            <a:xfrm>
              <a:off x="5136682" y="3581630"/>
              <a:ext cx="273518" cy="895120"/>
              <a:chOff x="1440982" y="2686050"/>
              <a:chExt cx="531975" cy="2152420"/>
            </a:xfrm>
          </p:grpSpPr>
          <p:sp>
            <p:nvSpPr>
              <p:cNvPr id="221" name="Chord 22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22" name="Smiley Face 221"/>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0" name="Group 34"/>
            <p:cNvGrpSpPr>
              <a:grpSpLocks/>
            </p:cNvGrpSpPr>
            <p:nvPr/>
          </p:nvGrpSpPr>
          <p:grpSpPr bwMode="auto">
            <a:xfrm>
              <a:off x="5295900" y="3734030"/>
              <a:ext cx="273518" cy="895120"/>
              <a:chOff x="1440982" y="2686050"/>
              <a:chExt cx="531975" cy="2152420"/>
            </a:xfrm>
          </p:grpSpPr>
          <p:sp>
            <p:nvSpPr>
              <p:cNvPr id="219" name="Chord 21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20" name="Smiley Face 219"/>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1" name="Group 35"/>
            <p:cNvGrpSpPr>
              <a:grpSpLocks/>
            </p:cNvGrpSpPr>
            <p:nvPr/>
          </p:nvGrpSpPr>
          <p:grpSpPr bwMode="auto">
            <a:xfrm>
              <a:off x="5784382" y="2972030"/>
              <a:ext cx="273518" cy="895120"/>
              <a:chOff x="1440982" y="2686050"/>
              <a:chExt cx="531975" cy="2152420"/>
            </a:xfrm>
          </p:grpSpPr>
          <p:sp>
            <p:nvSpPr>
              <p:cNvPr id="217" name="Chord 21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8" name="Smiley Face 217"/>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2" name="Group 36"/>
            <p:cNvGrpSpPr>
              <a:grpSpLocks/>
            </p:cNvGrpSpPr>
            <p:nvPr/>
          </p:nvGrpSpPr>
          <p:grpSpPr bwMode="auto">
            <a:xfrm>
              <a:off x="5936782" y="3124430"/>
              <a:ext cx="273518" cy="895120"/>
              <a:chOff x="1440982" y="2686050"/>
              <a:chExt cx="531975" cy="2152420"/>
            </a:xfrm>
          </p:grpSpPr>
          <p:sp>
            <p:nvSpPr>
              <p:cNvPr id="215" name="Chord 21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6" name="Smiley Face 215"/>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3" name="Group 37"/>
            <p:cNvGrpSpPr>
              <a:grpSpLocks/>
            </p:cNvGrpSpPr>
            <p:nvPr/>
          </p:nvGrpSpPr>
          <p:grpSpPr bwMode="auto">
            <a:xfrm>
              <a:off x="6089182" y="3276830"/>
              <a:ext cx="273518" cy="895120"/>
              <a:chOff x="1440982" y="2686050"/>
              <a:chExt cx="531975" cy="2152420"/>
            </a:xfrm>
          </p:grpSpPr>
          <p:sp>
            <p:nvSpPr>
              <p:cNvPr id="213" name="Chord 21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4" name="Smiley Face 213"/>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4" name="Group 38"/>
            <p:cNvGrpSpPr>
              <a:grpSpLocks/>
            </p:cNvGrpSpPr>
            <p:nvPr/>
          </p:nvGrpSpPr>
          <p:grpSpPr bwMode="auto">
            <a:xfrm>
              <a:off x="6241582" y="3429230"/>
              <a:ext cx="273518" cy="895120"/>
              <a:chOff x="1440982" y="2686050"/>
              <a:chExt cx="531975" cy="2152420"/>
            </a:xfrm>
          </p:grpSpPr>
          <p:sp>
            <p:nvSpPr>
              <p:cNvPr id="211" name="Chord 21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2" name="Smiley Face 211"/>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5" name="Group 39"/>
            <p:cNvGrpSpPr>
              <a:grpSpLocks/>
            </p:cNvGrpSpPr>
            <p:nvPr/>
          </p:nvGrpSpPr>
          <p:grpSpPr bwMode="auto">
            <a:xfrm>
              <a:off x="6393982" y="3581630"/>
              <a:ext cx="273518" cy="895120"/>
              <a:chOff x="1440982" y="2686050"/>
              <a:chExt cx="531975" cy="2152420"/>
            </a:xfrm>
          </p:grpSpPr>
          <p:sp>
            <p:nvSpPr>
              <p:cNvPr id="209" name="Chord 20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0" name="Smiley Face 209"/>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6" name="Group 40"/>
            <p:cNvGrpSpPr>
              <a:grpSpLocks/>
            </p:cNvGrpSpPr>
            <p:nvPr/>
          </p:nvGrpSpPr>
          <p:grpSpPr bwMode="auto">
            <a:xfrm>
              <a:off x="6546382" y="3734030"/>
              <a:ext cx="273518" cy="895120"/>
              <a:chOff x="1440982" y="2686050"/>
              <a:chExt cx="531975" cy="2152420"/>
            </a:xfrm>
          </p:grpSpPr>
          <p:sp>
            <p:nvSpPr>
              <p:cNvPr id="207" name="Chord 20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8" name="Smiley Face 207"/>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7" name="Group 41"/>
            <p:cNvGrpSpPr>
              <a:grpSpLocks/>
            </p:cNvGrpSpPr>
            <p:nvPr/>
          </p:nvGrpSpPr>
          <p:grpSpPr bwMode="auto">
            <a:xfrm>
              <a:off x="6698782" y="3848330"/>
              <a:ext cx="273518" cy="895120"/>
              <a:chOff x="1440982" y="2686050"/>
              <a:chExt cx="531975" cy="2152420"/>
            </a:xfrm>
          </p:grpSpPr>
          <p:sp>
            <p:nvSpPr>
              <p:cNvPr id="205" name="Chord 20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6" name="Smiley Face 205"/>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8" name="Group 42"/>
            <p:cNvGrpSpPr>
              <a:grpSpLocks/>
            </p:cNvGrpSpPr>
            <p:nvPr/>
          </p:nvGrpSpPr>
          <p:grpSpPr bwMode="auto">
            <a:xfrm>
              <a:off x="7086600" y="2972030"/>
              <a:ext cx="273518" cy="895120"/>
              <a:chOff x="1440982" y="2686050"/>
              <a:chExt cx="531975" cy="2152420"/>
            </a:xfrm>
          </p:grpSpPr>
          <p:sp>
            <p:nvSpPr>
              <p:cNvPr id="203" name="Chord 20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4" name="Smiley Face 203"/>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39" name="Group 43"/>
            <p:cNvGrpSpPr>
              <a:grpSpLocks/>
            </p:cNvGrpSpPr>
            <p:nvPr/>
          </p:nvGrpSpPr>
          <p:grpSpPr bwMode="auto">
            <a:xfrm>
              <a:off x="7239000" y="3124430"/>
              <a:ext cx="273518" cy="895120"/>
              <a:chOff x="1440982" y="2686050"/>
              <a:chExt cx="531975" cy="2152420"/>
            </a:xfrm>
          </p:grpSpPr>
          <p:sp>
            <p:nvSpPr>
              <p:cNvPr id="201" name="Chord 20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2" name="Smiley Face 201"/>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40" name="Group 44"/>
            <p:cNvGrpSpPr>
              <a:grpSpLocks/>
            </p:cNvGrpSpPr>
            <p:nvPr/>
          </p:nvGrpSpPr>
          <p:grpSpPr bwMode="auto">
            <a:xfrm>
              <a:off x="7429500" y="3276830"/>
              <a:ext cx="273518" cy="895120"/>
              <a:chOff x="1440982" y="2686050"/>
              <a:chExt cx="531975" cy="2152420"/>
            </a:xfrm>
          </p:grpSpPr>
          <p:sp>
            <p:nvSpPr>
              <p:cNvPr id="199" name="Chord 19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0" name="Smiley Face 199"/>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41" name="Group 45"/>
            <p:cNvGrpSpPr>
              <a:grpSpLocks/>
            </p:cNvGrpSpPr>
            <p:nvPr/>
          </p:nvGrpSpPr>
          <p:grpSpPr bwMode="auto">
            <a:xfrm>
              <a:off x="7588718" y="3429230"/>
              <a:ext cx="273518" cy="895120"/>
              <a:chOff x="1440982" y="2686050"/>
              <a:chExt cx="531975" cy="2152420"/>
            </a:xfrm>
          </p:grpSpPr>
          <p:sp>
            <p:nvSpPr>
              <p:cNvPr id="197" name="Chord 19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8" name="Smiley Face 197"/>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42" name="Group 46"/>
            <p:cNvGrpSpPr>
              <a:grpSpLocks/>
            </p:cNvGrpSpPr>
            <p:nvPr/>
          </p:nvGrpSpPr>
          <p:grpSpPr bwMode="auto">
            <a:xfrm>
              <a:off x="7772400" y="3581630"/>
              <a:ext cx="273518" cy="895120"/>
              <a:chOff x="1440982" y="2686050"/>
              <a:chExt cx="531975" cy="2152420"/>
            </a:xfrm>
          </p:grpSpPr>
          <p:sp>
            <p:nvSpPr>
              <p:cNvPr id="195" name="Chord 19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6" name="Smiley Face 195"/>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43" name="Group 47"/>
            <p:cNvGrpSpPr>
              <a:grpSpLocks/>
            </p:cNvGrpSpPr>
            <p:nvPr/>
          </p:nvGrpSpPr>
          <p:grpSpPr bwMode="auto">
            <a:xfrm>
              <a:off x="7956082" y="3734030"/>
              <a:ext cx="273518" cy="895120"/>
              <a:chOff x="1440982" y="2686050"/>
              <a:chExt cx="531975" cy="2152420"/>
            </a:xfrm>
          </p:grpSpPr>
          <p:sp>
            <p:nvSpPr>
              <p:cNvPr id="193" name="Chord 19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4" name="Smiley Face 193"/>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144" name="Group 48"/>
            <p:cNvGrpSpPr>
              <a:grpSpLocks/>
            </p:cNvGrpSpPr>
            <p:nvPr/>
          </p:nvGrpSpPr>
          <p:grpSpPr bwMode="auto">
            <a:xfrm>
              <a:off x="8115300" y="3848330"/>
              <a:ext cx="273518" cy="895120"/>
              <a:chOff x="1440982" y="2686050"/>
              <a:chExt cx="531975" cy="2152420"/>
            </a:xfrm>
          </p:grpSpPr>
          <p:sp>
            <p:nvSpPr>
              <p:cNvPr id="191" name="Chord 19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2" name="Smiley Face 191"/>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grpSp>
        <p:nvGrpSpPr>
          <p:cNvPr id="275" name="Group 274"/>
          <p:cNvGrpSpPr>
            <a:grpSpLocks/>
          </p:cNvGrpSpPr>
          <p:nvPr/>
        </p:nvGrpSpPr>
        <p:grpSpPr bwMode="auto">
          <a:xfrm>
            <a:off x="114300" y="2343150"/>
            <a:ext cx="6286500" cy="1714500"/>
            <a:chOff x="342900" y="2667230"/>
            <a:chExt cx="8045918" cy="2076220"/>
          </a:xfrm>
        </p:grpSpPr>
        <p:grpSp>
          <p:nvGrpSpPr>
            <p:cNvPr id="24977" name="Group 5"/>
            <p:cNvGrpSpPr>
              <a:grpSpLocks/>
            </p:cNvGrpSpPr>
            <p:nvPr/>
          </p:nvGrpSpPr>
          <p:grpSpPr bwMode="auto">
            <a:xfrm>
              <a:off x="342900" y="2667230"/>
              <a:ext cx="273518" cy="895120"/>
              <a:chOff x="1440982" y="2686050"/>
              <a:chExt cx="531975" cy="2152420"/>
            </a:xfrm>
          </p:grpSpPr>
          <p:sp>
            <p:nvSpPr>
              <p:cNvPr id="400" name="Chord 39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01" name="Smiley Face 400"/>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78" name="Group 6"/>
            <p:cNvGrpSpPr>
              <a:grpSpLocks/>
            </p:cNvGrpSpPr>
            <p:nvPr/>
          </p:nvGrpSpPr>
          <p:grpSpPr bwMode="auto">
            <a:xfrm>
              <a:off x="495300" y="2819630"/>
              <a:ext cx="273518" cy="895120"/>
              <a:chOff x="1440982" y="2686050"/>
              <a:chExt cx="531975" cy="2152420"/>
            </a:xfrm>
          </p:grpSpPr>
          <p:sp>
            <p:nvSpPr>
              <p:cNvPr id="398" name="Chord 39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9" name="Smiley Face 398"/>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79" name="Group 9"/>
            <p:cNvGrpSpPr>
              <a:grpSpLocks/>
            </p:cNvGrpSpPr>
            <p:nvPr/>
          </p:nvGrpSpPr>
          <p:grpSpPr bwMode="auto">
            <a:xfrm>
              <a:off x="647700" y="2972030"/>
              <a:ext cx="273518" cy="895120"/>
              <a:chOff x="1440982" y="2686050"/>
              <a:chExt cx="531975" cy="2152420"/>
            </a:xfrm>
          </p:grpSpPr>
          <p:sp>
            <p:nvSpPr>
              <p:cNvPr id="396" name="Chord 39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7" name="Smiley Face 396"/>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0" name="Group 10"/>
            <p:cNvGrpSpPr>
              <a:grpSpLocks/>
            </p:cNvGrpSpPr>
            <p:nvPr/>
          </p:nvGrpSpPr>
          <p:grpSpPr bwMode="auto">
            <a:xfrm>
              <a:off x="800100" y="3124430"/>
              <a:ext cx="273518" cy="895120"/>
              <a:chOff x="1440982" y="2686050"/>
              <a:chExt cx="531975" cy="2152420"/>
            </a:xfrm>
          </p:grpSpPr>
          <p:sp>
            <p:nvSpPr>
              <p:cNvPr id="394" name="Chord 39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5" name="Smiley Face 394"/>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1" name="Group 11"/>
            <p:cNvGrpSpPr>
              <a:grpSpLocks/>
            </p:cNvGrpSpPr>
            <p:nvPr/>
          </p:nvGrpSpPr>
          <p:grpSpPr bwMode="auto">
            <a:xfrm>
              <a:off x="952500" y="3276830"/>
              <a:ext cx="273518" cy="895120"/>
              <a:chOff x="1440982" y="2686050"/>
              <a:chExt cx="531975" cy="2152420"/>
            </a:xfrm>
          </p:grpSpPr>
          <p:sp>
            <p:nvSpPr>
              <p:cNvPr id="392" name="Chord 39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3" name="Smiley Face 392"/>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2" name="Group 12"/>
            <p:cNvGrpSpPr>
              <a:grpSpLocks/>
            </p:cNvGrpSpPr>
            <p:nvPr/>
          </p:nvGrpSpPr>
          <p:grpSpPr bwMode="auto">
            <a:xfrm>
              <a:off x="1098082" y="3429230"/>
              <a:ext cx="273518" cy="895120"/>
              <a:chOff x="1440982" y="2686050"/>
              <a:chExt cx="531975" cy="2152420"/>
            </a:xfrm>
          </p:grpSpPr>
          <p:sp>
            <p:nvSpPr>
              <p:cNvPr id="390" name="Chord 38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1" name="Smiley Face 390"/>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3" name="Group 13"/>
            <p:cNvGrpSpPr>
              <a:grpSpLocks/>
            </p:cNvGrpSpPr>
            <p:nvPr/>
          </p:nvGrpSpPr>
          <p:grpSpPr bwMode="auto">
            <a:xfrm>
              <a:off x="1257300" y="3581630"/>
              <a:ext cx="273518" cy="895120"/>
              <a:chOff x="1440982" y="2686050"/>
              <a:chExt cx="531975" cy="2152420"/>
            </a:xfrm>
          </p:grpSpPr>
          <p:sp>
            <p:nvSpPr>
              <p:cNvPr id="388" name="Chord 38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89" name="Smiley Face 388"/>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4" name="Group 14"/>
            <p:cNvGrpSpPr>
              <a:grpSpLocks/>
            </p:cNvGrpSpPr>
            <p:nvPr/>
          </p:nvGrpSpPr>
          <p:grpSpPr bwMode="auto">
            <a:xfrm>
              <a:off x="1828800" y="2819630"/>
              <a:ext cx="273518" cy="895120"/>
              <a:chOff x="1440982" y="2686050"/>
              <a:chExt cx="531975" cy="2152420"/>
            </a:xfrm>
          </p:grpSpPr>
          <p:sp>
            <p:nvSpPr>
              <p:cNvPr id="386" name="Chord 38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87" name="Smiley Face 386"/>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5" name="Group 15"/>
            <p:cNvGrpSpPr>
              <a:grpSpLocks/>
            </p:cNvGrpSpPr>
            <p:nvPr/>
          </p:nvGrpSpPr>
          <p:grpSpPr bwMode="auto">
            <a:xfrm>
              <a:off x="1981200" y="2972030"/>
              <a:ext cx="273518" cy="895120"/>
              <a:chOff x="1440982" y="2686050"/>
              <a:chExt cx="531975" cy="2152420"/>
            </a:xfrm>
          </p:grpSpPr>
          <p:sp>
            <p:nvSpPr>
              <p:cNvPr id="384" name="Chord 38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85" name="Smiley Face 384"/>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6" name="Group 16"/>
            <p:cNvGrpSpPr>
              <a:grpSpLocks/>
            </p:cNvGrpSpPr>
            <p:nvPr/>
          </p:nvGrpSpPr>
          <p:grpSpPr bwMode="auto">
            <a:xfrm>
              <a:off x="2133600" y="3124430"/>
              <a:ext cx="273518" cy="895120"/>
              <a:chOff x="1440982" y="2686050"/>
              <a:chExt cx="531975" cy="2152420"/>
            </a:xfrm>
          </p:grpSpPr>
          <p:sp>
            <p:nvSpPr>
              <p:cNvPr id="382" name="Chord 38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83" name="Smiley Face 382"/>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7" name="Group 17"/>
            <p:cNvGrpSpPr>
              <a:grpSpLocks/>
            </p:cNvGrpSpPr>
            <p:nvPr/>
          </p:nvGrpSpPr>
          <p:grpSpPr bwMode="auto">
            <a:xfrm>
              <a:off x="2286000" y="3276830"/>
              <a:ext cx="273518" cy="895120"/>
              <a:chOff x="1440982" y="2686050"/>
              <a:chExt cx="531975" cy="2152420"/>
            </a:xfrm>
          </p:grpSpPr>
          <p:sp>
            <p:nvSpPr>
              <p:cNvPr id="380" name="Chord 37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81" name="Smiley Face 380"/>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8" name="Group 18"/>
            <p:cNvGrpSpPr>
              <a:grpSpLocks/>
            </p:cNvGrpSpPr>
            <p:nvPr/>
          </p:nvGrpSpPr>
          <p:grpSpPr bwMode="auto">
            <a:xfrm>
              <a:off x="2438400" y="3429230"/>
              <a:ext cx="273518" cy="895120"/>
              <a:chOff x="1440982" y="2686050"/>
              <a:chExt cx="531975" cy="2152420"/>
            </a:xfrm>
          </p:grpSpPr>
          <p:sp>
            <p:nvSpPr>
              <p:cNvPr id="378" name="Chord 37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79" name="Smiley Face 378"/>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89" name="Group 19"/>
            <p:cNvGrpSpPr>
              <a:grpSpLocks/>
            </p:cNvGrpSpPr>
            <p:nvPr/>
          </p:nvGrpSpPr>
          <p:grpSpPr bwMode="auto">
            <a:xfrm>
              <a:off x="2590800" y="3581630"/>
              <a:ext cx="273518" cy="895120"/>
              <a:chOff x="1440982" y="2686050"/>
              <a:chExt cx="531975" cy="2152420"/>
            </a:xfrm>
          </p:grpSpPr>
          <p:sp>
            <p:nvSpPr>
              <p:cNvPr id="376" name="Chord 37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77" name="Smiley Face 376"/>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0" name="Group 20"/>
            <p:cNvGrpSpPr>
              <a:grpSpLocks/>
            </p:cNvGrpSpPr>
            <p:nvPr/>
          </p:nvGrpSpPr>
          <p:grpSpPr bwMode="auto">
            <a:xfrm>
              <a:off x="2743200" y="3734030"/>
              <a:ext cx="273518" cy="895120"/>
              <a:chOff x="1440982" y="2686050"/>
              <a:chExt cx="531975" cy="2152420"/>
            </a:xfrm>
          </p:grpSpPr>
          <p:sp>
            <p:nvSpPr>
              <p:cNvPr id="374" name="Chord 37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75" name="Smiley Face 374"/>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1" name="Group 21"/>
            <p:cNvGrpSpPr>
              <a:grpSpLocks/>
            </p:cNvGrpSpPr>
            <p:nvPr/>
          </p:nvGrpSpPr>
          <p:grpSpPr bwMode="auto">
            <a:xfrm>
              <a:off x="3155482" y="2819630"/>
              <a:ext cx="273518" cy="895120"/>
              <a:chOff x="1440982" y="2686050"/>
              <a:chExt cx="531975" cy="2152420"/>
            </a:xfrm>
          </p:grpSpPr>
          <p:sp>
            <p:nvSpPr>
              <p:cNvPr id="372" name="Chord 37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73" name="Smiley Face 372"/>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2" name="Group 22"/>
            <p:cNvGrpSpPr>
              <a:grpSpLocks/>
            </p:cNvGrpSpPr>
            <p:nvPr/>
          </p:nvGrpSpPr>
          <p:grpSpPr bwMode="auto">
            <a:xfrm>
              <a:off x="3269782" y="2972030"/>
              <a:ext cx="273518" cy="895120"/>
              <a:chOff x="1440982" y="2686050"/>
              <a:chExt cx="531975" cy="2152420"/>
            </a:xfrm>
          </p:grpSpPr>
          <p:sp>
            <p:nvSpPr>
              <p:cNvPr id="370" name="Chord 36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71" name="Smiley Face 370"/>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3" name="Group 23"/>
            <p:cNvGrpSpPr>
              <a:grpSpLocks/>
            </p:cNvGrpSpPr>
            <p:nvPr/>
          </p:nvGrpSpPr>
          <p:grpSpPr bwMode="auto">
            <a:xfrm>
              <a:off x="3384082" y="3124430"/>
              <a:ext cx="273518" cy="895120"/>
              <a:chOff x="1440982" y="2686050"/>
              <a:chExt cx="531975" cy="2152420"/>
            </a:xfrm>
          </p:grpSpPr>
          <p:sp>
            <p:nvSpPr>
              <p:cNvPr id="368" name="Chord 36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9" name="Smiley Face 368"/>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4" name="Group 24"/>
            <p:cNvGrpSpPr>
              <a:grpSpLocks/>
            </p:cNvGrpSpPr>
            <p:nvPr/>
          </p:nvGrpSpPr>
          <p:grpSpPr bwMode="auto">
            <a:xfrm>
              <a:off x="3498382" y="3276830"/>
              <a:ext cx="273518" cy="895120"/>
              <a:chOff x="1440982" y="2686050"/>
              <a:chExt cx="531975" cy="2152420"/>
            </a:xfrm>
          </p:grpSpPr>
          <p:sp>
            <p:nvSpPr>
              <p:cNvPr id="366" name="Chord 36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7" name="Smiley Face 366"/>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5" name="Group 25"/>
            <p:cNvGrpSpPr>
              <a:grpSpLocks/>
            </p:cNvGrpSpPr>
            <p:nvPr/>
          </p:nvGrpSpPr>
          <p:grpSpPr bwMode="auto">
            <a:xfrm>
              <a:off x="3650782" y="3429230"/>
              <a:ext cx="273518" cy="895120"/>
              <a:chOff x="1440982" y="2686050"/>
              <a:chExt cx="531975" cy="2152420"/>
            </a:xfrm>
          </p:grpSpPr>
          <p:sp>
            <p:nvSpPr>
              <p:cNvPr id="364" name="Chord 36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5" name="Smiley Face 364"/>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6" name="Group 26"/>
            <p:cNvGrpSpPr>
              <a:grpSpLocks/>
            </p:cNvGrpSpPr>
            <p:nvPr/>
          </p:nvGrpSpPr>
          <p:grpSpPr bwMode="auto">
            <a:xfrm>
              <a:off x="3803182" y="3581630"/>
              <a:ext cx="273518" cy="895120"/>
              <a:chOff x="1440982" y="2686050"/>
              <a:chExt cx="531975" cy="2152420"/>
            </a:xfrm>
          </p:grpSpPr>
          <p:sp>
            <p:nvSpPr>
              <p:cNvPr id="362" name="Chord 36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3" name="Smiley Face 362"/>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7" name="Group 27"/>
            <p:cNvGrpSpPr>
              <a:grpSpLocks/>
            </p:cNvGrpSpPr>
            <p:nvPr/>
          </p:nvGrpSpPr>
          <p:grpSpPr bwMode="auto">
            <a:xfrm>
              <a:off x="3955582" y="3734030"/>
              <a:ext cx="273518" cy="895120"/>
              <a:chOff x="1440982" y="2686050"/>
              <a:chExt cx="531975" cy="2152420"/>
            </a:xfrm>
          </p:grpSpPr>
          <p:sp>
            <p:nvSpPr>
              <p:cNvPr id="360" name="Chord 35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1" name="Smiley Face 360"/>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8" name="Group 28"/>
            <p:cNvGrpSpPr>
              <a:grpSpLocks/>
            </p:cNvGrpSpPr>
            <p:nvPr/>
          </p:nvGrpSpPr>
          <p:grpSpPr bwMode="auto">
            <a:xfrm>
              <a:off x="4374682" y="2819630"/>
              <a:ext cx="273518" cy="895120"/>
              <a:chOff x="1440982" y="2686050"/>
              <a:chExt cx="531975" cy="2152420"/>
            </a:xfrm>
          </p:grpSpPr>
          <p:sp>
            <p:nvSpPr>
              <p:cNvPr id="358" name="Chord 35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59" name="Smiley Face 358"/>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999" name="Group 29"/>
            <p:cNvGrpSpPr>
              <a:grpSpLocks/>
            </p:cNvGrpSpPr>
            <p:nvPr/>
          </p:nvGrpSpPr>
          <p:grpSpPr bwMode="auto">
            <a:xfrm>
              <a:off x="4527082" y="2972030"/>
              <a:ext cx="273518" cy="895120"/>
              <a:chOff x="1440982" y="2686050"/>
              <a:chExt cx="531975" cy="2152420"/>
            </a:xfrm>
          </p:grpSpPr>
          <p:sp>
            <p:nvSpPr>
              <p:cNvPr id="356" name="Chord 35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57" name="Smiley Face 356"/>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0" name="Group 30"/>
            <p:cNvGrpSpPr>
              <a:grpSpLocks/>
            </p:cNvGrpSpPr>
            <p:nvPr/>
          </p:nvGrpSpPr>
          <p:grpSpPr bwMode="auto">
            <a:xfrm>
              <a:off x="4686300" y="3124430"/>
              <a:ext cx="273518" cy="895120"/>
              <a:chOff x="1440982" y="2686050"/>
              <a:chExt cx="531975" cy="2152420"/>
            </a:xfrm>
          </p:grpSpPr>
          <p:sp>
            <p:nvSpPr>
              <p:cNvPr id="354" name="Chord 35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55" name="Smiley Face 354"/>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1" name="Group 31"/>
            <p:cNvGrpSpPr>
              <a:grpSpLocks/>
            </p:cNvGrpSpPr>
            <p:nvPr/>
          </p:nvGrpSpPr>
          <p:grpSpPr bwMode="auto">
            <a:xfrm>
              <a:off x="4838700" y="3276830"/>
              <a:ext cx="273518" cy="895120"/>
              <a:chOff x="1440982" y="2686050"/>
              <a:chExt cx="531975" cy="2152420"/>
            </a:xfrm>
          </p:grpSpPr>
          <p:sp>
            <p:nvSpPr>
              <p:cNvPr id="352" name="Chord 35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53" name="Smiley Face 352"/>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2" name="Group 32"/>
            <p:cNvGrpSpPr>
              <a:grpSpLocks/>
            </p:cNvGrpSpPr>
            <p:nvPr/>
          </p:nvGrpSpPr>
          <p:grpSpPr bwMode="auto">
            <a:xfrm>
              <a:off x="4991100" y="3429230"/>
              <a:ext cx="273518" cy="895120"/>
              <a:chOff x="1440982" y="2686050"/>
              <a:chExt cx="531975" cy="2152420"/>
            </a:xfrm>
          </p:grpSpPr>
          <p:sp>
            <p:nvSpPr>
              <p:cNvPr id="350" name="Chord 3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51" name="Smiley Face 350"/>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3" name="Group 33"/>
            <p:cNvGrpSpPr>
              <a:grpSpLocks/>
            </p:cNvGrpSpPr>
            <p:nvPr/>
          </p:nvGrpSpPr>
          <p:grpSpPr bwMode="auto">
            <a:xfrm>
              <a:off x="5136682" y="3581630"/>
              <a:ext cx="273518" cy="895120"/>
              <a:chOff x="1440982" y="2686050"/>
              <a:chExt cx="531975" cy="2152420"/>
            </a:xfrm>
          </p:grpSpPr>
          <p:sp>
            <p:nvSpPr>
              <p:cNvPr id="348" name="Chord 34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49" name="Smiley Face 348"/>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4" name="Group 34"/>
            <p:cNvGrpSpPr>
              <a:grpSpLocks/>
            </p:cNvGrpSpPr>
            <p:nvPr/>
          </p:nvGrpSpPr>
          <p:grpSpPr bwMode="auto">
            <a:xfrm>
              <a:off x="5295900" y="3734030"/>
              <a:ext cx="273518" cy="895120"/>
              <a:chOff x="1440982" y="2686050"/>
              <a:chExt cx="531975" cy="2152420"/>
            </a:xfrm>
          </p:grpSpPr>
          <p:sp>
            <p:nvSpPr>
              <p:cNvPr id="346" name="Chord 34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47" name="Smiley Face 346"/>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5" name="Group 35"/>
            <p:cNvGrpSpPr>
              <a:grpSpLocks/>
            </p:cNvGrpSpPr>
            <p:nvPr/>
          </p:nvGrpSpPr>
          <p:grpSpPr bwMode="auto">
            <a:xfrm>
              <a:off x="5784382" y="2972030"/>
              <a:ext cx="273518" cy="895120"/>
              <a:chOff x="1440982" y="2686050"/>
              <a:chExt cx="531975" cy="2152420"/>
            </a:xfrm>
          </p:grpSpPr>
          <p:sp>
            <p:nvSpPr>
              <p:cNvPr id="344" name="Chord 34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45" name="Smiley Face 344"/>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6" name="Group 36"/>
            <p:cNvGrpSpPr>
              <a:grpSpLocks/>
            </p:cNvGrpSpPr>
            <p:nvPr/>
          </p:nvGrpSpPr>
          <p:grpSpPr bwMode="auto">
            <a:xfrm>
              <a:off x="5936782" y="3124430"/>
              <a:ext cx="273518" cy="895120"/>
              <a:chOff x="1440982" y="2686050"/>
              <a:chExt cx="531975" cy="2152420"/>
            </a:xfrm>
          </p:grpSpPr>
          <p:sp>
            <p:nvSpPr>
              <p:cNvPr id="342" name="Chord 34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43" name="Smiley Face 342"/>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7" name="Group 37"/>
            <p:cNvGrpSpPr>
              <a:grpSpLocks/>
            </p:cNvGrpSpPr>
            <p:nvPr/>
          </p:nvGrpSpPr>
          <p:grpSpPr bwMode="auto">
            <a:xfrm>
              <a:off x="6089182" y="3276830"/>
              <a:ext cx="273518" cy="895120"/>
              <a:chOff x="1440982" y="2686050"/>
              <a:chExt cx="531975" cy="2152420"/>
            </a:xfrm>
          </p:grpSpPr>
          <p:sp>
            <p:nvSpPr>
              <p:cNvPr id="340" name="Chord 33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41" name="Smiley Face 340"/>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8" name="Group 38"/>
            <p:cNvGrpSpPr>
              <a:grpSpLocks/>
            </p:cNvGrpSpPr>
            <p:nvPr/>
          </p:nvGrpSpPr>
          <p:grpSpPr bwMode="auto">
            <a:xfrm>
              <a:off x="6241582" y="3429230"/>
              <a:ext cx="273518" cy="895120"/>
              <a:chOff x="1440982" y="2686050"/>
              <a:chExt cx="531975" cy="2152420"/>
            </a:xfrm>
          </p:grpSpPr>
          <p:sp>
            <p:nvSpPr>
              <p:cNvPr id="338" name="Chord 33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9" name="Smiley Face 338"/>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09" name="Group 39"/>
            <p:cNvGrpSpPr>
              <a:grpSpLocks/>
            </p:cNvGrpSpPr>
            <p:nvPr/>
          </p:nvGrpSpPr>
          <p:grpSpPr bwMode="auto">
            <a:xfrm>
              <a:off x="6393982" y="3581630"/>
              <a:ext cx="273518" cy="895120"/>
              <a:chOff x="1440982" y="2686050"/>
              <a:chExt cx="531975" cy="2152420"/>
            </a:xfrm>
          </p:grpSpPr>
          <p:sp>
            <p:nvSpPr>
              <p:cNvPr id="336" name="Chord 33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7" name="Smiley Face 336"/>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0" name="Group 40"/>
            <p:cNvGrpSpPr>
              <a:grpSpLocks/>
            </p:cNvGrpSpPr>
            <p:nvPr/>
          </p:nvGrpSpPr>
          <p:grpSpPr bwMode="auto">
            <a:xfrm>
              <a:off x="6546382" y="3734030"/>
              <a:ext cx="273518" cy="895120"/>
              <a:chOff x="1440982" y="2686050"/>
              <a:chExt cx="531975" cy="2152420"/>
            </a:xfrm>
          </p:grpSpPr>
          <p:sp>
            <p:nvSpPr>
              <p:cNvPr id="334" name="Chord 33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5" name="Smiley Face 334"/>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1" name="Group 41"/>
            <p:cNvGrpSpPr>
              <a:grpSpLocks/>
            </p:cNvGrpSpPr>
            <p:nvPr/>
          </p:nvGrpSpPr>
          <p:grpSpPr bwMode="auto">
            <a:xfrm>
              <a:off x="6698782" y="3848330"/>
              <a:ext cx="273518" cy="895120"/>
              <a:chOff x="1440982" y="2686050"/>
              <a:chExt cx="531975" cy="2152420"/>
            </a:xfrm>
          </p:grpSpPr>
          <p:sp>
            <p:nvSpPr>
              <p:cNvPr id="332" name="Chord 3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3" name="Smiley Face 332"/>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2" name="Group 42"/>
            <p:cNvGrpSpPr>
              <a:grpSpLocks/>
            </p:cNvGrpSpPr>
            <p:nvPr/>
          </p:nvGrpSpPr>
          <p:grpSpPr bwMode="auto">
            <a:xfrm>
              <a:off x="7086600" y="2972030"/>
              <a:ext cx="273518" cy="895120"/>
              <a:chOff x="1440982" y="2686050"/>
              <a:chExt cx="531975" cy="2152420"/>
            </a:xfrm>
          </p:grpSpPr>
          <p:sp>
            <p:nvSpPr>
              <p:cNvPr id="330" name="Chord 32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1" name="Smiley Face 330"/>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3" name="Group 43"/>
            <p:cNvGrpSpPr>
              <a:grpSpLocks/>
            </p:cNvGrpSpPr>
            <p:nvPr/>
          </p:nvGrpSpPr>
          <p:grpSpPr bwMode="auto">
            <a:xfrm>
              <a:off x="7239000" y="3124430"/>
              <a:ext cx="273518" cy="895120"/>
              <a:chOff x="1440982" y="2686050"/>
              <a:chExt cx="531975" cy="2152420"/>
            </a:xfrm>
          </p:grpSpPr>
          <p:sp>
            <p:nvSpPr>
              <p:cNvPr id="328" name="Chord 32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29" name="Smiley Face 328"/>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4" name="Group 44"/>
            <p:cNvGrpSpPr>
              <a:grpSpLocks/>
            </p:cNvGrpSpPr>
            <p:nvPr/>
          </p:nvGrpSpPr>
          <p:grpSpPr bwMode="auto">
            <a:xfrm>
              <a:off x="7429500" y="3276830"/>
              <a:ext cx="273518" cy="895120"/>
              <a:chOff x="1440982" y="2686050"/>
              <a:chExt cx="531975" cy="2152420"/>
            </a:xfrm>
          </p:grpSpPr>
          <p:sp>
            <p:nvSpPr>
              <p:cNvPr id="326" name="Chord 3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27" name="Smiley Face 326"/>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5" name="Group 45"/>
            <p:cNvGrpSpPr>
              <a:grpSpLocks/>
            </p:cNvGrpSpPr>
            <p:nvPr/>
          </p:nvGrpSpPr>
          <p:grpSpPr bwMode="auto">
            <a:xfrm>
              <a:off x="7588718" y="3429230"/>
              <a:ext cx="273518" cy="895120"/>
              <a:chOff x="1440982" y="2686050"/>
              <a:chExt cx="531975" cy="2152420"/>
            </a:xfrm>
          </p:grpSpPr>
          <p:sp>
            <p:nvSpPr>
              <p:cNvPr id="324" name="Chord 32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25" name="Smiley Face 324"/>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6" name="Group 46"/>
            <p:cNvGrpSpPr>
              <a:grpSpLocks/>
            </p:cNvGrpSpPr>
            <p:nvPr/>
          </p:nvGrpSpPr>
          <p:grpSpPr bwMode="auto">
            <a:xfrm>
              <a:off x="7772400" y="3581630"/>
              <a:ext cx="273518" cy="895120"/>
              <a:chOff x="1440982" y="2686050"/>
              <a:chExt cx="531975" cy="2152420"/>
            </a:xfrm>
          </p:grpSpPr>
          <p:sp>
            <p:nvSpPr>
              <p:cNvPr id="322" name="Chord 32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23" name="Smiley Face 322"/>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7" name="Group 47"/>
            <p:cNvGrpSpPr>
              <a:grpSpLocks/>
            </p:cNvGrpSpPr>
            <p:nvPr/>
          </p:nvGrpSpPr>
          <p:grpSpPr bwMode="auto">
            <a:xfrm>
              <a:off x="7956082" y="3734030"/>
              <a:ext cx="273518" cy="895120"/>
              <a:chOff x="1440982" y="2686050"/>
              <a:chExt cx="531975" cy="2152420"/>
            </a:xfrm>
          </p:grpSpPr>
          <p:sp>
            <p:nvSpPr>
              <p:cNvPr id="320" name="Chord 3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21" name="Smiley Face 320"/>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5018" name="Group 48"/>
            <p:cNvGrpSpPr>
              <a:grpSpLocks/>
            </p:cNvGrpSpPr>
            <p:nvPr/>
          </p:nvGrpSpPr>
          <p:grpSpPr bwMode="auto">
            <a:xfrm>
              <a:off x="8115300" y="3848330"/>
              <a:ext cx="273518" cy="895120"/>
              <a:chOff x="1440982" y="2686050"/>
              <a:chExt cx="531975" cy="2152420"/>
            </a:xfrm>
          </p:grpSpPr>
          <p:sp>
            <p:nvSpPr>
              <p:cNvPr id="318" name="Chord 31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19" name="Smiley Face 318"/>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grpSp>
        <p:nvGrpSpPr>
          <p:cNvPr id="402" name="Group 401"/>
          <p:cNvGrpSpPr>
            <a:grpSpLocks/>
          </p:cNvGrpSpPr>
          <p:nvPr/>
        </p:nvGrpSpPr>
        <p:grpSpPr bwMode="auto">
          <a:xfrm>
            <a:off x="6629400" y="2914650"/>
            <a:ext cx="6286500" cy="1714500"/>
            <a:chOff x="342900" y="2667230"/>
            <a:chExt cx="8045918" cy="2076220"/>
          </a:xfrm>
        </p:grpSpPr>
        <p:grpSp>
          <p:nvGrpSpPr>
            <p:cNvPr id="24851" name="Group 5"/>
            <p:cNvGrpSpPr>
              <a:grpSpLocks/>
            </p:cNvGrpSpPr>
            <p:nvPr/>
          </p:nvGrpSpPr>
          <p:grpSpPr bwMode="auto">
            <a:xfrm>
              <a:off x="342900" y="2667230"/>
              <a:ext cx="273518" cy="895120"/>
              <a:chOff x="1440982" y="2686050"/>
              <a:chExt cx="531975" cy="2152420"/>
            </a:xfrm>
          </p:grpSpPr>
          <p:sp>
            <p:nvSpPr>
              <p:cNvPr id="527" name="Chord 52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28" name="Smiley Face 527"/>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2" name="Group 6"/>
            <p:cNvGrpSpPr>
              <a:grpSpLocks/>
            </p:cNvGrpSpPr>
            <p:nvPr/>
          </p:nvGrpSpPr>
          <p:grpSpPr bwMode="auto">
            <a:xfrm>
              <a:off x="495300" y="2819630"/>
              <a:ext cx="273518" cy="895120"/>
              <a:chOff x="1440982" y="2686050"/>
              <a:chExt cx="531975" cy="2152420"/>
            </a:xfrm>
          </p:grpSpPr>
          <p:sp>
            <p:nvSpPr>
              <p:cNvPr id="525" name="Chord 52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26" name="Smiley Face 525"/>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3" name="Group 9"/>
            <p:cNvGrpSpPr>
              <a:grpSpLocks/>
            </p:cNvGrpSpPr>
            <p:nvPr/>
          </p:nvGrpSpPr>
          <p:grpSpPr bwMode="auto">
            <a:xfrm>
              <a:off x="647700" y="2972030"/>
              <a:ext cx="273518" cy="895120"/>
              <a:chOff x="1440982" y="2686050"/>
              <a:chExt cx="531975" cy="2152420"/>
            </a:xfrm>
          </p:grpSpPr>
          <p:sp>
            <p:nvSpPr>
              <p:cNvPr id="523" name="Chord 52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24" name="Smiley Face 523"/>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4" name="Group 10"/>
            <p:cNvGrpSpPr>
              <a:grpSpLocks/>
            </p:cNvGrpSpPr>
            <p:nvPr/>
          </p:nvGrpSpPr>
          <p:grpSpPr bwMode="auto">
            <a:xfrm>
              <a:off x="800100" y="3124430"/>
              <a:ext cx="273518" cy="895120"/>
              <a:chOff x="1440982" y="2686050"/>
              <a:chExt cx="531975" cy="2152420"/>
            </a:xfrm>
          </p:grpSpPr>
          <p:sp>
            <p:nvSpPr>
              <p:cNvPr id="521" name="Chord 52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22" name="Smiley Face 521"/>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5" name="Group 11"/>
            <p:cNvGrpSpPr>
              <a:grpSpLocks/>
            </p:cNvGrpSpPr>
            <p:nvPr/>
          </p:nvGrpSpPr>
          <p:grpSpPr bwMode="auto">
            <a:xfrm>
              <a:off x="952500" y="3276830"/>
              <a:ext cx="273518" cy="895120"/>
              <a:chOff x="1440982" y="2686050"/>
              <a:chExt cx="531975" cy="2152420"/>
            </a:xfrm>
          </p:grpSpPr>
          <p:sp>
            <p:nvSpPr>
              <p:cNvPr id="519" name="Chord 51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20" name="Smiley Face 519"/>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6" name="Group 12"/>
            <p:cNvGrpSpPr>
              <a:grpSpLocks/>
            </p:cNvGrpSpPr>
            <p:nvPr/>
          </p:nvGrpSpPr>
          <p:grpSpPr bwMode="auto">
            <a:xfrm>
              <a:off x="1098082" y="3429230"/>
              <a:ext cx="273518" cy="895120"/>
              <a:chOff x="1440982" y="2686050"/>
              <a:chExt cx="531975" cy="2152420"/>
            </a:xfrm>
          </p:grpSpPr>
          <p:sp>
            <p:nvSpPr>
              <p:cNvPr id="517" name="Chord 51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8" name="Smiley Face 517"/>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7" name="Group 13"/>
            <p:cNvGrpSpPr>
              <a:grpSpLocks/>
            </p:cNvGrpSpPr>
            <p:nvPr/>
          </p:nvGrpSpPr>
          <p:grpSpPr bwMode="auto">
            <a:xfrm>
              <a:off x="1257300" y="3581630"/>
              <a:ext cx="273518" cy="895120"/>
              <a:chOff x="1440982" y="2686050"/>
              <a:chExt cx="531975" cy="2152420"/>
            </a:xfrm>
          </p:grpSpPr>
          <p:sp>
            <p:nvSpPr>
              <p:cNvPr id="515" name="Chord 51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6" name="Smiley Face 515"/>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8" name="Group 14"/>
            <p:cNvGrpSpPr>
              <a:grpSpLocks/>
            </p:cNvGrpSpPr>
            <p:nvPr/>
          </p:nvGrpSpPr>
          <p:grpSpPr bwMode="auto">
            <a:xfrm>
              <a:off x="1828800" y="2819630"/>
              <a:ext cx="273518" cy="895120"/>
              <a:chOff x="1440982" y="2686050"/>
              <a:chExt cx="531975" cy="2152420"/>
            </a:xfrm>
          </p:grpSpPr>
          <p:sp>
            <p:nvSpPr>
              <p:cNvPr id="513" name="Chord 51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4" name="Smiley Face 513"/>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59" name="Group 15"/>
            <p:cNvGrpSpPr>
              <a:grpSpLocks/>
            </p:cNvGrpSpPr>
            <p:nvPr/>
          </p:nvGrpSpPr>
          <p:grpSpPr bwMode="auto">
            <a:xfrm>
              <a:off x="1981200" y="2972030"/>
              <a:ext cx="273518" cy="895120"/>
              <a:chOff x="1440982" y="2686050"/>
              <a:chExt cx="531975" cy="2152420"/>
            </a:xfrm>
          </p:grpSpPr>
          <p:sp>
            <p:nvSpPr>
              <p:cNvPr id="511" name="Chord 51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2" name="Smiley Face 511"/>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0" name="Group 16"/>
            <p:cNvGrpSpPr>
              <a:grpSpLocks/>
            </p:cNvGrpSpPr>
            <p:nvPr/>
          </p:nvGrpSpPr>
          <p:grpSpPr bwMode="auto">
            <a:xfrm>
              <a:off x="2133600" y="3124430"/>
              <a:ext cx="273518" cy="895120"/>
              <a:chOff x="1440982" y="2686050"/>
              <a:chExt cx="531975" cy="2152420"/>
            </a:xfrm>
          </p:grpSpPr>
          <p:sp>
            <p:nvSpPr>
              <p:cNvPr id="509" name="Chord 50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0" name="Smiley Face 509"/>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1" name="Group 17"/>
            <p:cNvGrpSpPr>
              <a:grpSpLocks/>
            </p:cNvGrpSpPr>
            <p:nvPr/>
          </p:nvGrpSpPr>
          <p:grpSpPr bwMode="auto">
            <a:xfrm>
              <a:off x="2286000" y="3276830"/>
              <a:ext cx="273518" cy="895120"/>
              <a:chOff x="1440982" y="2686050"/>
              <a:chExt cx="531975" cy="2152420"/>
            </a:xfrm>
          </p:grpSpPr>
          <p:sp>
            <p:nvSpPr>
              <p:cNvPr id="507" name="Chord 50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08" name="Smiley Face 507"/>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2" name="Group 18"/>
            <p:cNvGrpSpPr>
              <a:grpSpLocks/>
            </p:cNvGrpSpPr>
            <p:nvPr/>
          </p:nvGrpSpPr>
          <p:grpSpPr bwMode="auto">
            <a:xfrm>
              <a:off x="2438400" y="3429230"/>
              <a:ext cx="273518" cy="895120"/>
              <a:chOff x="1440982" y="2686050"/>
              <a:chExt cx="531975" cy="2152420"/>
            </a:xfrm>
          </p:grpSpPr>
          <p:sp>
            <p:nvSpPr>
              <p:cNvPr id="505" name="Chord 50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06" name="Smiley Face 505"/>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3" name="Group 19"/>
            <p:cNvGrpSpPr>
              <a:grpSpLocks/>
            </p:cNvGrpSpPr>
            <p:nvPr/>
          </p:nvGrpSpPr>
          <p:grpSpPr bwMode="auto">
            <a:xfrm>
              <a:off x="2590800" y="3581630"/>
              <a:ext cx="273518" cy="895120"/>
              <a:chOff x="1440982" y="2686050"/>
              <a:chExt cx="531975" cy="2152420"/>
            </a:xfrm>
          </p:grpSpPr>
          <p:sp>
            <p:nvSpPr>
              <p:cNvPr id="503" name="Chord 50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04" name="Smiley Face 503"/>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4" name="Group 20"/>
            <p:cNvGrpSpPr>
              <a:grpSpLocks/>
            </p:cNvGrpSpPr>
            <p:nvPr/>
          </p:nvGrpSpPr>
          <p:grpSpPr bwMode="auto">
            <a:xfrm>
              <a:off x="2743200" y="3734030"/>
              <a:ext cx="273518" cy="895120"/>
              <a:chOff x="1440982" y="2686050"/>
              <a:chExt cx="531975" cy="2152420"/>
            </a:xfrm>
          </p:grpSpPr>
          <p:sp>
            <p:nvSpPr>
              <p:cNvPr id="501" name="Chord 50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02" name="Smiley Face 501"/>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5" name="Group 21"/>
            <p:cNvGrpSpPr>
              <a:grpSpLocks/>
            </p:cNvGrpSpPr>
            <p:nvPr/>
          </p:nvGrpSpPr>
          <p:grpSpPr bwMode="auto">
            <a:xfrm>
              <a:off x="3155482" y="2819630"/>
              <a:ext cx="273518" cy="895120"/>
              <a:chOff x="1440982" y="2686050"/>
              <a:chExt cx="531975" cy="2152420"/>
            </a:xfrm>
          </p:grpSpPr>
          <p:sp>
            <p:nvSpPr>
              <p:cNvPr id="499" name="Chord 49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00" name="Smiley Face 499"/>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6" name="Group 22"/>
            <p:cNvGrpSpPr>
              <a:grpSpLocks/>
            </p:cNvGrpSpPr>
            <p:nvPr/>
          </p:nvGrpSpPr>
          <p:grpSpPr bwMode="auto">
            <a:xfrm>
              <a:off x="3269782" y="2972030"/>
              <a:ext cx="273518" cy="895120"/>
              <a:chOff x="1440982" y="2686050"/>
              <a:chExt cx="531975" cy="2152420"/>
            </a:xfrm>
          </p:grpSpPr>
          <p:sp>
            <p:nvSpPr>
              <p:cNvPr id="497" name="Chord 49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98" name="Smiley Face 497"/>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7" name="Group 23"/>
            <p:cNvGrpSpPr>
              <a:grpSpLocks/>
            </p:cNvGrpSpPr>
            <p:nvPr/>
          </p:nvGrpSpPr>
          <p:grpSpPr bwMode="auto">
            <a:xfrm>
              <a:off x="3384082" y="3124430"/>
              <a:ext cx="273518" cy="895120"/>
              <a:chOff x="1440982" y="2686050"/>
              <a:chExt cx="531975" cy="2152420"/>
            </a:xfrm>
          </p:grpSpPr>
          <p:sp>
            <p:nvSpPr>
              <p:cNvPr id="495" name="Chord 49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96" name="Smiley Face 495"/>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8" name="Group 24"/>
            <p:cNvGrpSpPr>
              <a:grpSpLocks/>
            </p:cNvGrpSpPr>
            <p:nvPr/>
          </p:nvGrpSpPr>
          <p:grpSpPr bwMode="auto">
            <a:xfrm>
              <a:off x="3498382" y="3276830"/>
              <a:ext cx="273518" cy="895120"/>
              <a:chOff x="1440982" y="2686050"/>
              <a:chExt cx="531975" cy="2152420"/>
            </a:xfrm>
          </p:grpSpPr>
          <p:sp>
            <p:nvSpPr>
              <p:cNvPr id="493" name="Chord 49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94" name="Smiley Face 493"/>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69" name="Group 25"/>
            <p:cNvGrpSpPr>
              <a:grpSpLocks/>
            </p:cNvGrpSpPr>
            <p:nvPr/>
          </p:nvGrpSpPr>
          <p:grpSpPr bwMode="auto">
            <a:xfrm>
              <a:off x="3650782" y="3429230"/>
              <a:ext cx="273518" cy="895120"/>
              <a:chOff x="1440982" y="2686050"/>
              <a:chExt cx="531975" cy="2152420"/>
            </a:xfrm>
          </p:grpSpPr>
          <p:sp>
            <p:nvSpPr>
              <p:cNvPr id="491" name="Chord 49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92" name="Smiley Face 491"/>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0" name="Group 26"/>
            <p:cNvGrpSpPr>
              <a:grpSpLocks/>
            </p:cNvGrpSpPr>
            <p:nvPr/>
          </p:nvGrpSpPr>
          <p:grpSpPr bwMode="auto">
            <a:xfrm>
              <a:off x="3803182" y="3581630"/>
              <a:ext cx="273518" cy="895120"/>
              <a:chOff x="1440982" y="2686050"/>
              <a:chExt cx="531975" cy="2152420"/>
            </a:xfrm>
          </p:grpSpPr>
          <p:sp>
            <p:nvSpPr>
              <p:cNvPr id="489" name="Chord 48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90" name="Smiley Face 489"/>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1" name="Group 27"/>
            <p:cNvGrpSpPr>
              <a:grpSpLocks/>
            </p:cNvGrpSpPr>
            <p:nvPr/>
          </p:nvGrpSpPr>
          <p:grpSpPr bwMode="auto">
            <a:xfrm>
              <a:off x="3955582" y="3734030"/>
              <a:ext cx="273518" cy="895120"/>
              <a:chOff x="1440982" y="2686050"/>
              <a:chExt cx="531975" cy="2152420"/>
            </a:xfrm>
          </p:grpSpPr>
          <p:sp>
            <p:nvSpPr>
              <p:cNvPr id="487" name="Chord 48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8" name="Smiley Face 487"/>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2" name="Group 28"/>
            <p:cNvGrpSpPr>
              <a:grpSpLocks/>
            </p:cNvGrpSpPr>
            <p:nvPr/>
          </p:nvGrpSpPr>
          <p:grpSpPr bwMode="auto">
            <a:xfrm>
              <a:off x="4374682" y="2819630"/>
              <a:ext cx="273518" cy="895120"/>
              <a:chOff x="1440982" y="2686050"/>
              <a:chExt cx="531975" cy="2152420"/>
            </a:xfrm>
          </p:grpSpPr>
          <p:sp>
            <p:nvSpPr>
              <p:cNvPr id="485" name="Chord 48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6" name="Smiley Face 485"/>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3" name="Group 29"/>
            <p:cNvGrpSpPr>
              <a:grpSpLocks/>
            </p:cNvGrpSpPr>
            <p:nvPr/>
          </p:nvGrpSpPr>
          <p:grpSpPr bwMode="auto">
            <a:xfrm>
              <a:off x="4527082" y="2972030"/>
              <a:ext cx="273518" cy="895120"/>
              <a:chOff x="1440982" y="2686050"/>
              <a:chExt cx="531975" cy="2152420"/>
            </a:xfrm>
          </p:grpSpPr>
          <p:sp>
            <p:nvSpPr>
              <p:cNvPr id="483" name="Chord 48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4" name="Smiley Face 483"/>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4" name="Group 30"/>
            <p:cNvGrpSpPr>
              <a:grpSpLocks/>
            </p:cNvGrpSpPr>
            <p:nvPr/>
          </p:nvGrpSpPr>
          <p:grpSpPr bwMode="auto">
            <a:xfrm>
              <a:off x="4686300" y="3124430"/>
              <a:ext cx="273518" cy="895120"/>
              <a:chOff x="1440982" y="2686050"/>
              <a:chExt cx="531975" cy="2152420"/>
            </a:xfrm>
          </p:grpSpPr>
          <p:sp>
            <p:nvSpPr>
              <p:cNvPr id="481" name="Chord 48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2" name="Smiley Face 481"/>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5" name="Group 31"/>
            <p:cNvGrpSpPr>
              <a:grpSpLocks/>
            </p:cNvGrpSpPr>
            <p:nvPr/>
          </p:nvGrpSpPr>
          <p:grpSpPr bwMode="auto">
            <a:xfrm>
              <a:off x="4838700" y="3276830"/>
              <a:ext cx="273518" cy="895120"/>
              <a:chOff x="1440982" y="2686050"/>
              <a:chExt cx="531975" cy="2152420"/>
            </a:xfrm>
          </p:grpSpPr>
          <p:sp>
            <p:nvSpPr>
              <p:cNvPr id="479" name="Chord 47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0" name="Smiley Face 479"/>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6" name="Group 32"/>
            <p:cNvGrpSpPr>
              <a:grpSpLocks/>
            </p:cNvGrpSpPr>
            <p:nvPr/>
          </p:nvGrpSpPr>
          <p:grpSpPr bwMode="auto">
            <a:xfrm>
              <a:off x="4991100" y="3429230"/>
              <a:ext cx="273518" cy="895120"/>
              <a:chOff x="1440982" y="2686050"/>
              <a:chExt cx="531975" cy="2152420"/>
            </a:xfrm>
          </p:grpSpPr>
          <p:sp>
            <p:nvSpPr>
              <p:cNvPr id="477" name="Chord 47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78" name="Smiley Face 477"/>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7" name="Group 33"/>
            <p:cNvGrpSpPr>
              <a:grpSpLocks/>
            </p:cNvGrpSpPr>
            <p:nvPr/>
          </p:nvGrpSpPr>
          <p:grpSpPr bwMode="auto">
            <a:xfrm>
              <a:off x="5136682" y="3581630"/>
              <a:ext cx="273518" cy="895120"/>
              <a:chOff x="1440982" y="2686050"/>
              <a:chExt cx="531975" cy="2152420"/>
            </a:xfrm>
          </p:grpSpPr>
          <p:sp>
            <p:nvSpPr>
              <p:cNvPr id="475" name="Chord 47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76" name="Smiley Face 475"/>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8" name="Group 34"/>
            <p:cNvGrpSpPr>
              <a:grpSpLocks/>
            </p:cNvGrpSpPr>
            <p:nvPr/>
          </p:nvGrpSpPr>
          <p:grpSpPr bwMode="auto">
            <a:xfrm>
              <a:off x="5295900" y="3734030"/>
              <a:ext cx="273518" cy="895120"/>
              <a:chOff x="1440982" y="2686050"/>
              <a:chExt cx="531975" cy="2152420"/>
            </a:xfrm>
          </p:grpSpPr>
          <p:sp>
            <p:nvSpPr>
              <p:cNvPr id="473" name="Chord 47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74" name="Smiley Face 473"/>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79" name="Group 35"/>
            <p:cNvGrpSpPr>
              <a:grpSpLocks/>
            </p:cNvGrpSpPr>
            <p:nvPr/>
          </p:nvGrpSpPr>
          <p:grpSpPr bwMode="auto">
            <a:xfrm>
              <a:off x="5784382" y="2972030"/>
              <a:ext cx="273518" cy="895120"/>
              <a:chOff x="1440982" y="2686050"/>
              <a:chExt cx="531975" cy="2152420"/>
            </a:xfrm>
          </p:grpSpPr>
          <p:sp>
            <p:nvSpPr>
              <p:cNvPr id="471" name="Chord 47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72" name="Smiley Face 471"/>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0" name="Group 36"/>
            <p:cNvGrpSpPr>
              <a:grpSpLocks/>
            </p:cNvGrpSpPr>
            <p:nvPr/>
          </p:nvGrpSpPr>
          <p:grpSpPr bwMode="auto">
            <a:xfrm>
              <a:off x="5936782" y="3124430"/>
              <a:ext cx="273518" cy="895120"/>
              <a:chOff x="1440982" y="2686050"/>
              <a:chExt cx="531975" cy="2152420"/>
            </a:xfrm>
          </p:grpSpPr>
          <p:sp>
            <p:nvSpPr>
              <p:cNvPr id="469" name="Chord 46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70" name="Smiley Face 469"/>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1" name="Group 37"/>
            <p:cNvGrpSpPr>
              <a:grpSpLocks/>
            </p:cNvGrpSpPr>
            <p:nvPr/>
          </p:nvGrpSpPr>
          <p:grpSpPr bwMode="auto">
            <a:xfrm>
              <a:off x="6089182" y="3276830"/>
              <a:ext cx="273518" cy="895120"/>
              <a:chOff x="1440982" y="2686050"/>
              <a:chExt cx="531975" cy="2152420"/>
            </a:xfrm>
          </p:grpSpPr>
          <p:sp>
            <p:nvSpPr>
              <p:cNvPr id="467" name="Chord 46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68" name="Smiley Face 467"/>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2" name="Group 38"/>
            <p:cNvGrpSpPr>
              <a:grpSpLocks/>
            </p:cNvGrpSpPr>
            <p:nvPr/>
          </p:nvGrpSpPr>
          <p:grpSpPr bwMode="auto">
            <a:xfrm>
              <a:off x="6241582" y="3429230"/>
              <a:ext cx="273518" cy="895120"/>
              <a:chOff x="1440982" y="2686050"/>
              <a:chExt cx="531975" cy="2152420"/>
            </a:xfrm>
          </p:grpSpPr>
          <p:sp>
            <p:nvSpPr>
              <p:cNvPr id="465" name="Chord 46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66" name="Smiley Face 465"/>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3" name="Group 39"/>
            <p:cNvGrpSpPr>
              <a:grpSpLocks/>
            </p:cNvGrpSpPr>
            <p:nvPr/>
          </p:nvGrpSpPr>
          <p:grpSpPr bwMode="auto">
            <a:xfrm>
              <a:off x="6393982" y="3581630"/>
              <a:ext cx="273518" cy="895120"/>
              <a:chOff x="1440982" y="2686050"/>
              <a:chExt cx="531975" cy="2152420"/>
            </a:xfrm>
          </p:grpSpPr>
          <p:sp>
            <p:nvSpPr>
              <p:cNvPr id="463" name="Chord 46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64" name="Smiley Face 463"/>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4" name="Group 40"/>
            <p:cNvGrpSpPr>
              <a:grpSpLocks/>
            </p:cNvGrpSpPr>
            <p:nvPr/>
          </p:nvGrpSpPr>
          <p:grpSpPr bwMode="auto">
            <a:xfrm>
              <a:off x="6546382" y="3734030"/>
              <a:ext cx="273518" cy="895120"/>
              <a:chOff x="1440982" y="2686050"/>
              <a:chExt cx="531975" cy="2152420"/>
            </a:xfrm>
          </p:grpSpPr>
          <p:sp>
            <p:nvSpPr>
              <p:cNvPr id="461" name="Chord 46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62" name="Smiley Face 461"/>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5" name="Group 41"/>
            <p:cNvGrpSpPr>
              <a:grpSpLocks/>
            </p:cNvGrpSpPr>
            <p:nvPr/>
          </p:nvGrpSpPr>
          <p:grpSpPr bwMode="auto">
            <a:xfrm>
              <a:off x="6698782" y="3848330"/>
              <a:ext cx="273518" cy="895120"/>
              <a:chOff x="1440982" y="2686050"/>
              <a:chExt cx="531975" cy="2152420"/>
            </a:xfrm>
          </p:grpSpPr>
          <p:sp>
            <p:nvSpPr>
              <p:cNvPr id="459" name="Chord 45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60" name="Smiley Face 459"/>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6" name="Group 42"/>
            <p:cNvGrpSpPr>
              <a:grpSpLocks/>
            </p:cNvGrpSpPr>
            <p:nvPr/>
          </p:nvGrpSpPr>
          <p:grpSpPr bwMode="auto">
            <a:xfrm>
              <a:off x="7086600" y="2972030"/>
              <a:ext cx="273518" cy="895120"/>
              <a:chOff x="1440982" y="2686050"/>
              <a:chExt cx="531975" cy="2152420"/>
            </a:xfrm>
          </p:grpSpPr>
          <p:sp>
            <p:nvSpPr>
              <p:cNvPr id="457" name="Chord 45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8" name="Smiley Face 457"/>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7" name="Group 43"/>
            <p:cNvGrpSpPr>
              <a:grpSpLocks/>
            </p:cNvGrpSpPr>
            <p:nvPr/>
          </p:nvGrpSpPr>
          <p:grpSpPr bwMode="auto">
            <a:xfrm>
              <a:off x="7239000" y="3124430"/>
              <a:ext cx="273518" cy="895120"/>
              <a:chOff x="1440982" y="2686050"/>
              <a:chExt cx="531975" cy="2152420"/>
            </a:xfrm>
          </p:grpSpPr>
          <p:sp>
            <p:nvSpPr>
              <p:cNvPr id="455" name="Chord 45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6" name="Smiley Face 455"/>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8" name="Group 44"/>
            <p:cNvGrpSpPr>
              <a:grpSpLocks/>
            </p:cNvGrpSpPr>
            <p:nvPr/>
          </p:nvGrpSpPr>
          <p:grpSpPr bwMode="auto">
            <a:xfrm>
              <a:off x="7429500" y="3276830"/>
              <a:ext cx="273518" cy="895120"/>
              <a:chOff x="1440982" y="2686050"/>
              <a:chExt cx="531975" cy="2152420"/>
            </a:xfrm>
          </p:grpSpPr>
          <p:sp>
            <p:nvSpPr>
              <p:cNvPr id="453" name="Chord 45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4" name="Smiley Face 453"/>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89" name="Group 45"/>
            <p:cNvGrpSpPr>
              <a:grpSpLocks/>
            </p:cNvGrpSpPr>
            <p:nvPr/>
          </p:nvGrpSpPr>
          <p:grpSpPr bwMode="auto">
            <a:xfrm>
              <a:off x="7588718" y="3429230"/>
              <a:ext cx="273518" cy="895120"/>
              <a:chOff x="1440982" y="2686050"/>
              <a:chExt cx="531975" cy="2152420"/>
            </a:xfrm>
          </p:grpSpPr>
          <p:sp>
            <p:nvSpPr>
              <p:cNvPr id="451" name="Chord 45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2" name="Smiley Face 451"/>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90" name="Group 46"/>
            <p:cNvGrpSpPr>
              <a:grpSpLocks/>
            </p:cNvGrpSpPr>
            <p:nvPr/>
          </p:nvGrpSpPr>
          <p:grpSpPr bwMode="auto">
            <a:xfrm>
              <a:off x="7772400" y="3581630"/>
              <a:ext cx="273518" cy="895120"/>
              <a:chOff x="1440982" y="2686050"/>
              <a:chExt cx="531975" cy="2152420"/>
            </a:xfrm>
          </p:grpSpPr>
          <p:sp>
            <p:nvSpPr>
              <p:cNvPr id="449" name="Chord 44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0" name="Smiley Face 449"/>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91" name="Group 47"/>
            <p:cNvGrpSpPr>
              <a:grpSpLocks/>
            </p:cNvGrpSpPr>
            <p:nvPr/>
          </p:nvGrpSpPr>
          <p:grpSpPr bwMode="auto">
            <a:xfrm>
              <a:off x="7956082" y="3734030"/>
              <a:ext cx="273518" cy="895120"/>
              <a:chOff x="1440982" y="2686050"/>
              <a:chExt cx="531975" cy="2152420"/>
            </a:xfrm>
          </p:grpSpPr>
          <p:sp>
            <p:nvSpPr>
              <p:cNvPr id="447" name="Chord 44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48" name="Smiley Face 447"/>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892" name="Group 48"/>
            <p:cNvGrpSpPr>
              <a:grpSpLocks/>
            </p:cNvGrpSpPr>
            <p:nvPr/>
          </p:nvGrpSpPr>
          <p:grpSpPr bwMode="auto">
            <a:xfrm>
              <a:off x="8115300" y="3848330"/>
              <a:ext cx="273518" cy="895120"/>
              <a:chOff x="1440982" y="2686050"/>
              <a:chExt cx="531975" cy="2152420"/>
            </a:xfrm>
          </p:grpSpPr>
          <p:sp>
            <p:nvSpPr>
              <p:cNvPr id="445" name="Chord 44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46" name="Smiley Face 445"/>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grpSp>
        <p:nvGrpSpPr>
          <p:cNvPr id="529" name="Group 528"/>
          <p:cNvGrpSpPr>
            <a:grpSpLocks/>
          </p:cNvGrpSpPr>
          <p:nvPr/>
        </p:nvGrpSpPr>
        <p:grpSpPr bwMode="auto">
          <a:xfrm>
            <a:off x="6629400" y="1543050"/>
            <a:ext cx="6286500" cy="1714500"/>
            <a:chOff x="342900" y="2667230"/>
            <a:chExt cx="8045918" cy="2076220"/>
          </a:xfrm>
        </p:grpSpPr>
        <p:grpSp>
          <p:nvGrpSpPr>
            <p:cNvPr id="24725" name="Group 5"/>
            <p:cNvGrpSpPr>
              <a:grpSpLocks/>
            </p:cNvGrpSpPr>
            <p:nvPr/>
          </p:nvGrpSpPr>
          <p:grpSpPr bwMode="auto">
            <a:xfrm>
              <a:off x="342900" y="2667230"/>
              <a:ext cx="273518" cy="895120"/>
              <a:chOff x="1440982" y="2686050"/>
              <a:chExt cx="531975" cy="2152420"/>
            </a:xfrm>
          </p:grpSpPr>
          <p:sp>
            <p:nvSpPr>
              <p:cNvPr id="654" name="Chord 65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55" name="Smiley Face 654"/>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26" name="Group 6"/>
            <p:cNvGrpSpPr>
              <a:grpSpLocks/>
            </p:cNvGrpSpPr>
            <p:nvPr/>
          </p:nvGrpSpPr>
          <p:grpSpPr bwMode="auto">
            <a:xfrm>
              <a:off x="495300" y="2819630"/>
              <a:ext cx="273518" cy="895120"/>
              <a:chOff x="1440982" y="2686050"/>
              <a:chExt cx="531975" cy="2152420"/>
            </a:xfrm>
          </p:grpSpPr>
          <p:sp>
            <p:nvSpPr>
              <p:cNvPr id="652" name="Chord 65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53" name="Smiley Face 652"/>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27" name="Group 9"/>
            <p:cNvGrpSpPr>
              <a:grpSpLocks/>
            </p:cNvGrpSpPr>
            <p:nvPr/>
          </p:nvGrpSpPr>
          <p:grpSpPr bwMode="auto">
            <a:xfrm>
              <a:off x="647700" y="2972030"/>
              <a:ext cx="273518" cy="895120"/>
              <a:chOff x="1440982" y="2686050"/>
              <a:chExt cx="531975" cy="2152420"/>
            </a:xfrm>
          </p:grpSpPr>
          <p:sp>
            <p:nvSpPr>
              <p:cNvPr id="650" name="Chord 6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51" name="Smiley Face 650"/>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28" name="Group 10"/>
            <p:cNvGrpSpPr>
              <a:grpSpLocks/>
            </p:cNvGrpSpPr>
            <p:nvPr/>
          </p:nvGrpSpPr>
          <p:grpSpPr bwMode="auto">
            <a:xfrm>
              <a:off x="800100" y="3124430"/>
              <a:ext cx="273518" cy="895120"/>
              <a:chOff x="1440982" y="2686050"/>
              <a:chExt cx="531975" cy="2152420"/>
            </a:xfrm>
          </p:grpSpPr>
          <p:sp>
            <p:nvSpPr>
              <p:cNvPr id="648" name="Chord 64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49" name="Smiley Face 648"/>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29" name="Group 11"/>
            <p:cNvGrpSpPr>
              <a:grpSpLocks/>
            </p:cNvGrpSpPr>
            <p:nvPr/>
          </p:nvGrpSpPr>
          <p:grpSpPr bwMode="auto">
            <a:xfrm>
              <a:off x="952500" y="3276830"/>
              <a:ext cx="273518" cy="895120"/>
              <a:chOff x="1440982" y="2686050"/>
              <a:chExt cx="531975" cy="2152420"/>
            </a:xfrm>
          </p:grpSpPr>
          <p:sp>
            <p:nvSpPr>
              <p:cNvPr id="646" name="Chord 64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47" name="Smiley Face 646"/>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0" name="Group 12"/>
            <p:cNvGrpSpPr>
              <a:grpSpLocks/>
            </p:cNvGrpSpPr>
            <p:nvPr/>
          </p:nvGrpSpPr>
          <p:grpSpPr bwMode="auto">
            <a:xfrm>
              <a:off x="1098082" y="3429230"/>
              <a:ext cx="273518" cy="895120"/>
              <a:chOff x="1440982" y="2686050"/>
              <a:chExt cx="531975" cy="2152420"/>
            </a:xfrm>
          </p:grpSpPr>
          <p:sp>
            <p:nvSpPr>
              <p:cNvPr id="644" name="Chord 64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45" name="Smiley Face 644"/>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1" name="Group 13"/>
            <p:cNvGrpSpPr>
              <a:grpSpLocks/>
            </p:cNvGrpSpPr>
            <p:nvPr/>
          </p:nvGrpSpPr>
          <p:grpSpPr bwMode="auto">
            <a:xfrm>
              <a:off x="1257300" y="3581630"/>
              <a:ext cx="273518" cy="895120"/>
              <a:chOff x="1440982" y="2686050"/>
              <a:chExt cx="531975" cy="2152420"/>
            </a:xfrm>
          </p:grpSpPr>
          <p:sp>
            <p:nvSpPr>
              <p:cNvPr id="642" name="Chord 64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43" name="Smiley Face 642"/>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2" name="Group 14"/>
            <p:cNvGrpSpPr>
              <a:grpSpLocks/>
            </p:cNvGrpSpPr>
            <p:nvPr/>
          </p:nvGrpSpPr>
          <p:grpSpPr bwMode="auto">
            <a:xfrm>
              <a:off x="1828800" y="2819630"/>
              <a:ext cx="273518" cy="895120"/>
              <a:chOff x="1440982" y="2686050"/>
              <a:chExt cx="531975" cy="2152420"/>
            </a:xfrm>
          </p:grpSpPr>
          <p:sp>
            <p:nvSpPr>
              <p:cNvPr id="640" name="Chord 63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41" name="Smiley Face 640"/>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3" name="Group 15"/>
            <p:cNvGrpSpPr>
              <a:grpSpLocks/>
            </p:cNvGrpSpPr>
            <p:nvPr/>
          </p:nvGrpSpPr>
          <p:grpSpPr bwMode="auto">
            <a:xfrm>
              <a:off x="1981200" y="2972030"/>
              <a:ext cx="273518" cy="895120"/>
              <a:chOff x="1440982" y="2686050"/>
              <a:chExt cx="531975" cy="2152420"/>
            </a:xfrm>
          </p:grpSpPr>
          <p:sp>
            <p:nvSpPr>
              <p:cNvPr id="638" name="Chord 63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9" name="Smiley Face 638"/>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4" name="Group 16"/>
            <p:cNvGrpSpPr>
              <a:grpSpLocks/>
            </p:cNvGrpSpPr>
            <p:nvPr/>
          </p:nvGrpSpPr>
          <p:grpSpPr bwMode="auto">
            <a:xfrm>
              <a:off x="2133600" y="3124430"/>
              <a:ext cx="273518" cy="895120"/>
              <a:chOff x="1440982" y="2686050"/>
              <a:chExt cx="531975" cy="2152420"/>
            </a:xfrm>
          </p:grpSpPr>
          <p:sp>
            <p:nvSpPr>
              <p:cNvPr id="636" name="Chord 63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7" name="Smiley Face 636"/>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5" name="Group 17"/>
            <p:cNvGrpSpPr>
              <a:grpSpLocks/>
            </p:cNvGrpSpPr>
            <p:nvPr/>
          </p:nvGrpSpPr>
          <p:grpSpPr bwMode="auto">
            <a:xfrm>
              <a:off x="2286000" y="3276830"/>
              <a:ext cx="273518" cy="895120"/>
              <a:chOff x="1440982" y="2686050"/>
              <a:chExt cx="531975" cy="2152420"/>
            </a:xfrm>
          </p:grpSpPr>
          <p:sp>
            <p:nvSpPr>
              <p:cNvPr id="634" name="Chord 63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5" name="Smiley Face 634"/>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6" name="Group 18"/>
            <p:cNvGrpSpPr>
              <a:grpSpLocks/>
            </p:cNvGrpSpPr>
            <p:nvPr/>
          </p:nvGrpSpPr>
          <p:grpSpPr bwMode="auto">
            <a:xfrm>
              <a:off x="2438400" y="3429230"/>
              <a:ext cx="273518" cy="895120"/>
              <a:chOff x="1440982" y="2686050"/>
              <a:chExt cx="531975" cy="2152420"/>
            </a:xfrm>
          </p:grpSpPr>
          <p:sp>
            <p:nvSpPr>
              <p:cNvPr id="632" name="Chord 6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3" name="Smiley Face 632"/>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7" name="Group 19"/>
            <p:cNvGrpSpPr>
              <a:grpSpLocks/>
            </p:cNvGrpSpPr>
            <p:nvPr/>
          </p:nvGrpSpPr>
          <p:grpSpPr bwMode="auto">
            <a:xfrm>
              <a:off x="2590800" y="3581630"/>
              <a:ext cx="273518" cy="895120"/>
              <a:chOff x="1440982" y="2686050"/>
              <a:chExt cx="531975" cy="2152420"/>
            </a:xfrm>
          </p:grpSpPr>
          <p:sp>
            <p:nvSpPr>
              <p:cNvPr id="630" name="Chord 62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1" name="Smiley Face 630"/>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8" name="Group 20"/>
            <p:cNvGrpSpPr>
              <a:grpSpLocks/>
            </p:cNvGrpSpPr>
            <p:nvPr/>
          </p:nvGrpSpPr>
          <p:grpSpPr bwMode="auto">
            <a:xfrm>
              <a:off x="2743200" y="3734030"/>
              <a:ext cx="273518" cy="895120"/>
              <a:chOff x="1440982" y="2686050"/>
              <a:chExt cx="531975" cy="2152420"/>
            </a:xfrm>
          </p:grpSpPr>
          <p:sp>
            <p:nvSpPr>
              <p:cNvPr id="628" name="Chord 62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29" name="Smiley Face 628"/>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39" name="Group 21"/>
            <p:cNvGrpSpPr>
              <a:grpSpLocks/>
            </p:cNvGrpSpPr>
            <p:nvPr/>
          </p:nvGrpSpPr>
          <p:grpSpPr bwMode="auto">
            <a:xfrm>
              <a:off x="3155482" y="2819630"/>
              <a:ext cx="273518" cy="895120"/>
              <a:chOff x="1440982" y="2686050"/>
              <a:chExt cx="531975" cy="2152420"/>
            </a:xfrm>
          </p:grpSpPr>
          <p:sp>
            <p:nvSpPr>
              <p:cNvPr id="626" name="Chord 6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27" name="Smiley Face 626"/>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0" name="Group 22"/>
            <p:cNvGrpSpPr>
              <a:grpSpLocks/>
            </p:cNvGrpSpPr>
            <p:nvPr/>
          </p:nvGrpSpPr>
          <p:grpSpPr bwMode="auto">
            <a:xfrm>
              <a:off x="3269782" y="2972030"/>
              <a:ext cx="273518" cy="895120"/>
              <a:chOff x="1440982" y="2686050"/>
              <a:chExt cx="531975" cy="2152420"/>
            </a:xfrm>
          </p:grpSpPr>
          <p:sp>
            <p:nvSpPr>
              <p:cNvPr id="624" name="Chord 62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25" name="Smiley Face 624"/>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1" name="Group 23"/>
            <p:cNvGrpSpPr>
              <a:grpSpLocks/>
            </p:cNvGrpSpPr>
            <p:nvPr/>
          </p:nvGrpSpPr>
          <p:grpSpPr bwMode="auto">
            <a:xfrm>
              <a:off x="3384082" y="3124430"/>
              <a:ext cx="273518" cy="895120"/>
              <a:chOff x="1440982" y="2686050"/>
              <a:chExt cx="531975" cy="2152420"/>
            </a:xfrm>
          </p:grpSpPr>
          <p:sp>
            <p:nvSpPr>
              <p:cNvPr id="622" name="Chord 62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23" name="Smiley Face 622"/>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2" name="Group 24"/>
            <p:cNvGrpSpPr>
              <a:grpSpLocks/>
            </p:cNvGrpSpPr>
            <p:nvPr/>
          </p:nvGrpSpPr>
          <p:grpSpPr bwMode="auto">
            <a:xfrm>
              <a:off x="3498382" y="3276830"/>
              <a:ext cx="273518" cy="895120"/>
              <a:chOff x="1440982" y="2686050"/>
              <a:chExt cx="531975" cy="2152420"/>
            </a:xfrm>
          </p:grpSpPr>
          <p:sp>
            <p:nvSpPr>
              <p:cNvPr id="620" name="Chord 6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21" name="Smiley Face 620"/>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3" name="Group 25"/>
            <p:cNvGrpSpPr>
              <a:grpSpLocks/>
            </p:cNvGrpSpPr>
            <p:nvPr/>
          </p:nvGrpSpPr>
          <p:grpSpPr bwMode="auto">
            <a:xfrm>
              <a:off x="3650782" y="3429230"/>
              <a:ext cx="273518" cy="895120"/>
              <a:chOff x="1440982" y="2686050"/>
              <a:chExt cx="531975" cy="2152420"/>
            </a:xfrm>
          </p:grpSpPr>
          <p:sp>
            <p:nvSpPr>
              <p:cNvPr id="618" name="Chord 61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9" name="Smiley Face 618"/>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4" name="Group 26"/>
            <p:cNvGrpSpPr>
              <a:grpSpLocks/>
            </p:cNvGrpSpPr>
            <p:nvPr/>
          </p:nvGrpSpPr>
          <p:grpSpPr bwMode="auto">
            <a:xfrm>
              <a:off x="3803182" y="3581630"/>
              <a:ext cx="273518" cy="895120"/>
              <a:chOff x="1440982" y="2686050"/>
              <a:chExt cx="531975" cy="2152420"/>
            </a:xfrm>
          </p:grpSpPr>
          <p:sp>
            <p:nvSpPr>
              <p:cNvPr id="616" name="Chord 61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7" name="Smiley Face 616"/>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5" name="Group 27"/>
            <p:cNvGrpSpPr>
              <a:grpSpLocks/>
            </p:cNvGrpSpPr>
            <p:nvPr/>
          </p:nvGrpSpPr>
          <p:grpSpPr bwMode="auto">
            <a:xfrm>
              <a:off x="3955582" y="3734030"/>
              <a:ext cx="273518" cy="895120"/>
              <a:chOff x="1440982" y="2686050"/>
              <a:chExt cx="531975" cy="2152420"/>
            </a:xfrm>
          </p:grpSpPr>
          <p:sp>
            <p:nvSpPr>
              <p:cNvPr id="614" name="Chord 61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5" name="Smiley Face 614"/>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6" name="Group 28"/>
            <p:cNvGrpSpPr>
              <a:grpSpLocks/>
            </p:cNvGrpSpPr>
            <p:nvPr/>
          </p:nvGrpSpPr>
          <p:grpSpPr bwMode="auto">
            <a:xfrm>
              <a:off x="4374682" y="2819630"/>
              <a:ext cx="273518" cy="895120"/>
              <a:chOff x="1440982" y="2686050"/>
              <a:chExt cx="531975" cy="2152420"/>
            </a:xfrm>
          </p:grpSpPr>
          <p:sp>
            <p:nvSpPr>
              <p:cNvPr id="612" name="Chord 61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3" name="Smiley Face 612"/>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7" name="Group 29"/>
            <p:cNvGrpSpPr>
              <a:grpSpLocks/>
            </p:cNvGrpSpPr>
            <p:nvPr/>
          </p:nvGrpSpPr>
          <p:grpSpPr bwMode="auto">
            <a:xfrm>
              <a:off x="4527082" y="2972030"/>
              <a:ext cx="273518" cy="895120"/>
              <a:chOff x="1440982" y="2686050"/>
              <a:chExt cx="531975" cy="2152420"/>
            </a:xfrm>
          </p:grpSpPr>
          <p:sp>
            <p:nvSpPr>
              <p:cNvPr id="610" name="Chord 60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1" name="Smiley Face 610"/>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8" name="Group 30"/>
            <p:cNvGrpSpPr>
              <a:grpSpLocks/>
            </p:cNvGrpSpPr>
            <p:nvPr/>
          </p:nvGrpSpPr>
          <p:grpSpPr bwMode="auto">
            <a:xfrm>
              <a:off x="4686300" y="3124430"/>
              <a:ext cx="273518" cy="895120"/>
              <a:chOff x="1440982" y="2686050"/>
              <a:chExt cx="531975" cy="2152420"/>
            </a:xfrm>
          </p:grpSpPr>
          <p:sp>
            <p:nvSpPr>
              <p:cNvPr id="608" name="Chord 60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9" name="Smiley Face 608"/>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49" name="Group 31"/>
            <p:cNvGrpSpPr>
              <a:grpSpLocks/>
            </p:cNvGrpSpPr>
            <p:nvPr/>
          </p:nvGrpSpPr>
          <p:grpSpPr bwMode="auto">
            <a:xfrm>
              <a:off x="4838700" y="3276830"/>
              <a:ext cx="273518" cy="895120"/>
              <a:chOff x="1440982" y="2686050"/>
              <a:chExt cx="531975" cy="2152420"/>
            </a:xfrm>
          </p:grpSpPr>
          <p:sp>
            <p:nvSpPr>
              <p:cNvPr id="606" name="Chord 60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7" name="Smiley Face 606"/>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0" name="Group 32"/>
            <p:cNvGrpSpPr>
              <a:grpSpLocks/>
            </p:cNvGrpSpPr>
            <p:nvPr/>
          </p:nvGrpSpPr>
          <p:grpSpPr bwMode="auto">
            <a:xfrm>
              <a:off x="4991100" y="3429230"/>
              <a:ext cx="273518" cy="895120"/>
              <a:chOff x="1440982" y="2686050"/>
              <a:chExt cx="531975" cy="2152420"/>
            </a:xfrm>
          </p:grpSpPr>
          <p:sp>
            <p:nvSpPr>
              <p:cNvPr id="604" name="Chord 60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5" name="Smiley Face 604"/>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1" name="Group 33"/>
            <p:cNvGrpSpPr>
              <a:grpSpLocks/>
            </p:cNvGrpSpPr>
            <p:nvPr/>
          </p:nvGrpSpPr>
          <p:grpSpPr bwMode="auto">
            <a:xfrm>
              <a:off x="5136682" y="3581630"/>
              <a:ext cx="273518" cy="895120"/>
              <a:chOff x="1440982" y="2686050"/>
              <a:chExt cx="531975" cy="2152420"/>
            </a:xfrm>
          </p:grpSpPr>
          <p:sp>
            <p:nvSpPr>
              <p:cNvPr id="602" name="Chord 60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3" name="Smiley Face 602"/>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2" name="Group 34"/>
            <p:cNvGrpSpPr>
              <a:grpSpLocks/>
            </p:cNvGrpSpPr>
            <p:nvPr/>
          </p:nvGrpSpPr>
          <p:grpSpPr bwMode="auto">
            <a:xfrm>
              <a:off x="5295900" y="3734030"/>
              <a:ext cx="273518" cy="895120"/>
              <a:chOff x="1440982" y="2686050"/>
              <a:chExt cx="531975" cy="2152420"/>
            </a:xfrm>
          </p:grpSpPr>
          <p:sp>
            <p:nvSpPr>
              <p:cNvPr id="600" name="Chord 59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1" name="Smiley Face 600"/>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3" name="Group 35"/>
            <p:cNvGrpSpPr>
              <a:grpSpLocks/>
            </p:cNvGrpSpPr>
            <p:nvPr/>
          </p:nvGrpSpPr>
          <p:grpSpPr bwMode="auto">
            <a:xfrm>
              <a:off x="5784382" y="2972030"/>
              <a:ext cx="273518" cy="895120"/>
              <a:chOff x="1440982" y="2686050"/>
              <a:chExt cx="531975" cy="2152420"/>
            </a:xfrm>
          </p:grpSpPr>
          <p:sp>
            <p:nvSpPr>
              <p:cNvPr id="598" name="Chord 59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9" name="Smiley Face 598"/>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4" name="Group 36"/>
            <p:cNvGrpSpPr>
              <a:grpSpLocks/>
            </p:cNvGrpSpPr>
            <p:nvPr/>
          </p:nvGrpSpPr>
          <p:grpSpPr bwMode="auto">
            <a:xfrm>
              <a:off x="5936782" y="3124430"/>
              <a:ext cx="273518" cy="895120"/>
              <a:chOff x="1440982" y="2686050"/>
              <a:chExt cx="531975" cy="2152420"/>
            </a:xfrm>
          </p:grpSpPr>
          <p:sp>
            <p:nvSpPr>
              <p:cNvPr id="596" name="Chord 59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7" name="Smiley Face 596"/>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5" name="Group 37"/>
            <p:cNvGrpSpPr>
              <a:grpSpLocks/>
            </p:cNvGrpSpPr>
            <p:nvPr/>
          </p:nvGrpSpPr>
          <p:grpSpPr bwMode="auto">
            <a:xfrm>
              <a:off x="6089182" y="3276830"/>
              <a:ext cx="273518" cy="895120"/>
              <a:chOff x="1440982" y="2686050"/>
              <a:chExt cx="531975" cy="2152420"/>
            </a:xfrm>
          </p:grpSpPr>
          <p:sp>
            <p:nvSpPr>
              <p:cNvPr id="594" name="Chord 59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5" name="Smiley Face 594"/>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6" name="Group 38"/>
            <p:cNvGrpSpPr>
              <a:grpSpLocks/>
            </p:cNvGrpSpPr>
            <p:nvPr/>
          </p:nvGrpSpPr>
          <p:grpSpPr bwMode="auto">
            <a:xfrm>
              <a:off x="6241582" y="3429230"/>
              <a:ext cx="273518" cy="895120"/>
              <a:chOff x="1440982" y="2686050"/>
              <a:chExt cx="531975" cy="2152420"/>
            </a:xfrm>
          </p:grpSpPr>
          <p:sp>
            <p:nvSpPr>
              <p:cNvPr id="592" name="Chord 59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3" name="Smiley Face 592"/>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7" name="Group 39"/>
            <p:cNvGrpSpPr>
              <a:grpSpLocks/>
            </p:cNvGrpSpPr>
            <p:nvPr/>
          </p:nvGrpSpPr>
          <p:grpSpPr bwMode="auto">
            <a:xfrm>
              <a:off x="6393982" y="3581630"/>
              <a:ext cx="273518" cy="895120"/>
              <a:chOff x="1440982" y="2686050"/>
              <a:chExt cx="531975" cy="2152420"/>
            </a:xfrm>
          </p:grpSpPr>
          <p:sp>
            <p:nvSpPr>
              <p:cNvPr id="590" name="Chord 58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1" name="Smiley Face 590"/>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8" name="Group 40"/>
            <p:cNvGrpSpPr>
              <a:grpSpLocks/>
            </p:cNvGrpSpPr>
            <p:nvPr/>
          </p:nvGrpSpPr>
          <p:grpSpPr bwMode="auto">
            <a:xfrm>
              <a:off x="6546382" y="3734030"/>
              <a:ext cx="273518" cy="895120"/>
              <a:chOff x="1440982" y="2686050"/>
              <a:chExt cx="531975" cy="2152420"/>
            </a:xfrm>
          </p:grpSpPr>
          <p:sp>
            <p:nvSpPr>
              <p:cNvPr id="588" name="Chord 58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89" name="Smiley Face 588"/>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59" name="Group 41"/>
            <p:cNvGrpSpPr>
              <a:grpSpLocks/>
            </p:cNvGrpSpPr>
            <p:nvPr/>
          </p:nvGrpSpPr>
          <p:grpSpPr bwMode="auto">
            <a:xfrm>
              <a:off x="6698782" y="3848330"/>
              <a:ext cx="273518" cy="895120"/>
              <a:chOff x="1440982" y="2686050"/>
              <a:chExt cx="531975" cy="2152420"/>
            </a:xfrm>
          </p:grpSpPr>
          <p:sp>
            <p:nvSpPr>
              <p:cNvPr id="586" name="Chord 58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87" name="Smiley Face 586"/>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0" name="Group 42"/>
            <p:cNvGrpSpPr>
              <a:grpSpLocks/>
            </p:cNvGrpSpPr>
            <p:nvPr/>
          </p:nvGrpSpPr>
          <p:grpSpPr bwMode="auto">
            <a:xfrm>
              <a:off x="7086600" y="2972030"/>
              <a:ext cx="273518" cy="895120"/>
              <a:chOff x="1440982" y="2686050"/>
              <a:chExt cx="531975" cy="2152420"/>
            </a:xfrm>
          </p:grpSpPr>
          <p:sp>
            <p:nvSpPr>
              <p:cNvPr id="584" name="Chord 58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85" name="Smiley Face 584"/>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1" name="Group 43"/>
            <p:cNvGrpSpPr>
              <a:grpSpLocks/>
            </p:cNvGrpSpPr>
            <p:nvPr/>
          </p:nvGrpSpPr>
          <p:grpSpPr bwMode="auto">
            <a:xfrm>
              <a:off x="7239000" y="3124430"/>
              <a:ext cx="273518" cy="895120"/>
              <a:chOff x="1440982" y="2686050"/>
              <a:chExt cx="531975" cy="2152420"/>
            </a:xfrm>
          </p:grpSpPr>
          <p:sp>
            <p:nvSpPr>
              <p:cNvPr id="582" name="Chord 58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83" name="Smiley Face 582"/>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2" name="Group 44"/>
            <p:cNvGrpSpPr>
              <a:grpSpLocks/>
            </p:cNvGrpSpPr>
            <p:nvPr/>
          </p:nvGrpSpPr>
          <p:grpSpPr bwMode="auto">
            <a:xfrm>
              <a:off x="7429500" y="3276830"/>
              <a:ext cx="273518" cy="895120"/>
              <a:chOff x="1440982" y="2686050"/>
              <a:chExt cx="531975" cy="2152420"/>
            </a:xfrm>
          </p:grpSpPr>
          <p:sp>
            <p:nvSpPr>
              <p:cNvPr id="580" name="Chord 57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81" name="Smiley Face 580"/>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3" name="Group 45"/>
            <p:cNvGrpSpPr>
              <a:grpSpLocks/>
            </p:cNvGrpSpPr>
            <p:nvPr/>
          </p:nvGrpSpPr>
          <p:grpSpPr bwMode="auto">
            <a:xfrm>
              <a:off x="7588718" y="3429230"/>
              <a:ext cx="273518" cy="895120"/>
              <a:chOff x="1440982" y="2686050"/>
              <a:chExt cx="531975" cy="2152420"/>
            </a:xfrm>
          </p:grpSpPr>
          <p:sp>
            <p:nvSpPr>
              <p:cNvPr id="578" name="Chord 57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9" name="Smiley Face 578"/>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4" name="Group 46"/>
            <p:cNvGrpSpPr>
              <a:grpSpLocks/>
            </p:cNvGrpSpPr>
            <p:nvPr/>
          </p:nvGrpSpPr>
          <p:grpSpPr bwMode="auto">
            <a:xfrm>
              <a:off x="7772400" y="3581630"/>
              <a:ext cx="273518" cy="895120"/>
              <a:chOff x="1440982" y="2686050"/>
              <a:chExt cx="531975" cy="2152420"/>
            </a:xfrm>
          </p:grpSpPr>
          <p:sp>
            <p:nvSpPr>
              <p:cNvPr id="576" name="Chord 57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7" name="Smiley Face 576"/>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5" name="Group 47"/>
            <p:cNvGrpSpPr>
              <a:grpSpLocks/>
            </p:cNvGrpSpPr>
            <p:nvPr/>
          </p:nvGrpSpPr>
          <p:grpSpPr bwMode="auto">
            <a:xfrm>
              <a:off x="7956082" y="3734030"/>
              <a:ext cx="273518" cy="895120"/>
              <a:chOff x="1440982" y="2686050"/>
              <a:chExt cx="531975" cy="2152420"/>
            </a:xfrm>
          </p:grpSpPr>
          <p:sp>
            <p:nvSpPr>
              <p:cNvPr id="574" name="Chord 57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5" name="Smiley Face 574"/>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766" name="Group 48"/>
            <p:cNvGrpSpPr>
              <a:grpSpLocks/>
            </p:cNvGrpSpPr>
            <p:nvPr/>
          </p:nvGrpSpPr>
          <p:grpSpPr bwMode="auto">
            <a:xfrm>
              <a:off x="8115300" y="3848330"/>
              <a:ext cx="273518" cy="895120"/>
              <a:chOff x="1440982" y="2686050"/>
              <a:chExt cx="531975" cy="2152420"/>
            </a:xfrm>
          </p:grpSpPr>
          <p:sp>
            <p:nvSpPr>
              <p:cNvPr id="572" name="Chord 57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3" name="Smiley Face 572"/>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8" name="Cloud Callout 7"/>
          <p:cNvSpPr/>
          <p:nvPr/>
        </p:nvSpPr>
        <p:spPr>
          <a:xfrm>
            <a:off x="5829300" y="3028950"/>
            <a:ext cx="2354263" cy="1131888"/>
          </a:xfrm>
          <a:prstGeom prst="cloudCallout">
            <a:avLst>
              <a:gd name="adj1" fmla="val 53599"/>
              <a:gd name="adj2" fmla="val 81038"/>
            </a:avLst>
          </a:prstGeom>
          <a:solidFill>
            <a:schemeClr val="accent2"/>
          </a:solidFill>
          <a:ln w="38100">
            <a:solidFill>
              <a:schemeClr val="accent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dirty="0">
              <a:solidFill>
                <a:srgbClr val="0078AE">
                  <a:lumMod val="50000"/>
                </a:srgbClr>
              </a:solidFill>
              <a:latin typeface="Orly's Font 2" pitchFamily="66" charset="0"/>
            </a:endParaRPr>
          </a:p>
        </p:txBody>
      </p:sp>
      <p:grpSp>
        <p:nvGrpSpPr>
          <p:cNvPr id="656" name="Group 655"/>
          <p:cNvGrpSpPr>
            <a:grpSpLocks/>
          </p:cNvGrpSpPr>
          <p:nvPr/>
        </p:nvGrpSpPr>
        <p:grpSpPr bwMode="auto">
          <a:xfrm>
            <a:off x="4343400" y="0"/>
            <a:ext cx="6286500" cy="1714500"/>
            <a:chOff x="342900" y="2667230"/>
            <a:chExt cx="8045918" cy="2076220"/>
          </a:xfrm>
        </p:grpSpPr>
        <p:grpSp>
          <p:nvGrpSpPr>
            <p:cNvPr id="24599" name="Group 5"/>
            <p:cNvGrpSpPr>
              <a:grpSpLocks/>
            </p:cNvGrpSpPr>
            <p:nvPr/>
          </p:nvGrpSpPr>
          <p:grpSpPr bwMode="auto">
            <a:xfrm>
              <a:off x="342900" y="2667230"/>
              <a:ext cx="273518" cy="895120"/>
              <a:chOff x="1440982" y="2686050"/>
              <a:chExt cx="531975" cy="2152420"/>
            </a:xfrm>
          </p:grpSpPr>
          <p:sp>
            <p:nvSpPr>
              <p:cNvPr id="781" name="Chord 78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82" name="Smiley Face 781"/>
              <p:cNvSpPr/>
              <p:nvPr/>
            </p:nvSpPr>
            <p:spPr>
              <a:xfrm>
                <a:off x="1484452" y="268605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0" name="Group 6"/>
            <p:cNvGrpSpPr>
              <a:grpSpLocks/>
            </p:cNvGrpSpPr>
            <p:nvPr/>
          </p:nvGrpSpPr>
          <p:grpSpPr bwMode="auto">
            <a:xfrm>
              <a:off x="495300" y="2819630"/>
              <a:ext cx="273518" cy="895120"/>
              <a:chOff x="1440982" y="2686050"/>
              <a:chExt cx="531975" cy="2152420"/>
            </a:xfrm>
          </p:grpSpPr>
          <p:sp>
            <p:nvSpPr>
              <p:cNvPr id="779" name="Chord 77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80" name="Smiley Face 779"/>
              <p:cNvSpPr/>
              <p:nvPr/>
            </p:nvSpPr>
            <p:spPr>
              <a:xfrm>
                <a:off x="1484422"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1" name="Group 9"/>
            <p:cNvGrpSpPr>
              <a:grpSpLocks/>
            </p:cNvGrpSpPr>
            <p:nvPr/>
          </p:nvGrpSpPr>
          <p:grpSpPr bwMode="auto">
            <a:xfrm>
              <a:off x="647700" y="2972030"/>
              <a:ext cx="273518" cy="895120"/>
              <a:chOff x="1440982" y="2686050"/>
              <a:chExt cx="531975" cy="2152420"/>
            </a:xfrm>
          </p:grpSpPr>
          <p:sp>
            <p:nvSpPr>
              <p:cNvPr id="777" name="Chord 77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8" name="Smiley Face 777"/>
              <p:cNvSpPr/>
              <p:nvPr/>
            </p:nvSpPr>
            <p:spPr>
              <a:xfrm>
                <a:off x="148439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2" name="Group 10"/>
            <p:cNvGrpSpPr>
              <a:grpSpLocks/>
            </p:cNvGrpSpPr>
            <p:nvPr/>
          </p:nvGrpSpPr>
          <p:grpSpPr bwMode="auto">
            <a:xfrm>
              <a:off x="800100" y="3124430"/>
              <a:ext cx="273518" cy="895120"/>
              <a:chOff x="1440982" y="2686050"/>
              <a:chExt cx="531975" cy="2152420"/>
            </a:xfrm>
          </p:grpSpPr>
          <p:sp>
            <p:nvSpPr>
              <p:cNvPr id="775" name="Chord 77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6" name="Smiley Face 775"/>
              <p:cNvSpPr/>
              <p:nvPr/>
            </p:nvSpPr>
            <p:spPr>
              <a:xfrm>
                <a:off x="148436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3" name="Group 11"/>
            <p:cNvGrpSpPr>
              <a:grpSpLocks/>
            </p:cNvGrpSpPr>
            <p:nvPr/>
          </p:nvGrpSpPr>
          <p:grpSpPr bwMode="auto">
            <a:xfrm>
              <a:off x="952500" y="3276830"/>
              <a:ext cx="273518" cy="895120"/>
              <a:chOff x="1440982" y="2686050"/>
              <a:chExt cx="531975" cy="2152420"/>
            </a:xfrm>
          </p:grpSpPr>
          <p:sp>
            <p:nvSpPr>
              <p:cNvPr id="773" name="Chord 77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4" name="Smiley Face 773"/>
              <p:cNvSpPr/>
              <p:nvPr/>
            </p:nvSpPr>
            <p:spPr>
              <a:xfrm>
                <a:off x="148433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4" name="Group 12"/>
            <p:cNvGrpSpPr>
              <a:grpSpLocks/>
            </p:cNvGrpSpPr>
            <p:nvPr/>
          </p:nvGrpSpPr>
          <p:grpSpPr bwMode="auto">
            <a:xfrm>
              <a:off x="1098082" y="3429230"/>
              <a:ext cx="273518" cy="895120"/>
              <a:chOff x="1440982" y="2686050"/>
              <a:chExt cx="531975" cy="2152420"/>
            </a:xfrm>
          </p:grpSpPr>
          <p:sp>
            <p:nvSpPr>
              <p:cNvPr id="771" name="Chord 77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2" name="Smiley Face 771"/>
              <p:cNvSpPr/>
              <p:nvPr/>
            </p:nvSpPr>
            <p:spPr>
              <a:xfrm>
                <a:off x="1485709"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5" name="Group 13"/>
            <p:cNvGrpSpPr>
              <a:grpSpLocks/>
            </p:cNvGrpSpPr>
            <p:nvPr/>
          </p:nvGrpSpPr>
          <p:grpSpPr bwMode="auto">
            <a:xfrm>
              <a:off x="1257300" y="3581630"/>
              <a:ext cx="273518" cy="895120"/>
              <a:chOff x="1440982" y="2686050"/>
              <a:chExt cx="531975" cy="2152420"/>
            </a:xfrm>
          </p:grpSpPr>
          <p:sp>
            <p:nvSpPr>
              <p:cNvPr id="769" name="Chord 76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0" name="Smiley Face 769"/>
              <p:cNvSpPr/>
              <p:nvPr/>
            </p:nvSpPr>
            <p:spPr>
              <a:xfrm>
                <a:off x="148427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6" name="Group 14"/>
            <p:cNvGrpSpPr>
              <a:grpSpLocks/>
            </p:cNvGrpSpPr>
            <p:nvPr/>
          </p:nvGrpSpPr>
          <p:grpSpPr bwMode="auto">
            <a:xfrm>
              <a:off x="1828800" y="2819630"/>
              <a:ext cx="273518" cy="895120"/>
              <a:chOff x="1440982" y="2686050"/>
              <a:chExt cx="531975" cy="2152420"/>
            </a:xfrm>
          </p:grpSpPr>
          <p:sp>
            <p:nvSpPr>
              <p:cNvPr id="767" name="Chord 76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68" name="Smiley Face 767"/>
              <p:cNvSpPr/>
              <p:nvPr/>
            </p:nvSpPr>
            <p:spPr>
              <a:xfrm>
                <a:off x="1483175"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7" name="Group 15"/>
            <p:cNvGrpSpPr>
              <a:grpSpLocks/>
            </p:cNvGrpSpPr>
            <p:nvPr/>
          </p:nvGrpSpPr>
          <p:grpSpPr bwMode="auto">
            <a:xfrm>
              <a:off x="1981200" y="2972030"/>
              <a:ext cx="273518" cy="895120"/>
              <a:chOff x="1440982" y="2686050"/>
              <a:chExt cx="531975" cy="2152420"/>
            </a:xfrm>
          </p:grpSpPr>
          <p:sp>
            <p:nvSpPr>
              <p:cNvPr id="765" name="Chord 76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66" name="Smiley Face 765"/>
              <p:cNvSpPr/>
              <p:nvPr/>
            </p:nvSpPr>
            <p:spPr>
              <a:xfrm>
                <a:off x="148314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8" name="Group 16"/>
            <p:cNvGrpSpPr>
              <a:grpSpLocks/>
            </p:cNvGrpSpPr>
            <p:nvPr/>
          </p:nvGrpSpPr>
          <p:grpSpPr bwMode="auto">
            <a:xfrm>
              <a:off x="2133600" y="3124430"/>
              <a:ext cx="273518" cy="895120"/>
              <a:chOff x="1440982" y="2686050"/>
              <a:chExt cx="531975" cy="2152420"/>
            </a:xfrm>
          </p:grpSpPr>
          <p:sp>
            <p:nvSpPr>
              <p:cNvPr id="763" name="Chord 76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64" name="Smiley Face 763"/>
              <p:cNvSpPr/>
              <p:nvPr/>
            </p:nvSpPr>
            <p:spPr>
              <a:xfrm>
                <a:off x="1483115"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09" name="Group 17"/>
            <p:cNvGrpSpPr>
              <a:grpSpLocks/>
            </p:cNvGrpSpPr>
            <p:nvPr/>
          </p:nvGrpSpPr>
          <p:grpSpPr bwMode="auto">
            <a:xfrm>
              <a:off x="2286000" y="3276830"/>
              <a:ext cx="273518" cy="895120"/>
              <a:chOff x="1440982" y="2686050"/>
              <a:chExt cx="531975" cy="2152420"/>
            </a:xfrm>
          </p:grpSpPr>
          <p:sp>
            <p:nvSpPr>
              <p:cNvPr id="761" name="Chord 76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62" name="Smiley Face 761"/>
              <p:cNvSpPr/>
              <p:nvPr/>
            </p:nvSpPr>
            <p:spPr>
              <a:xfrm>
                <a:off x="1483088"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0" name="Group 18"/>
            <p:cNvGrpSpPr>
              <a:grpSpLocks/>
            </p:cNvGrpSpPr>
            <p:nvPr/>
          </p:nvGrpSpPr>
          <p:grpSpPr bwMode="auto">
            <a:xfrm>
              <a:off x="2438400" y="3429230"/>
              <a:ext cx="273518" cy="895120"/>
              <a:chOff x="1440982" y="2686050"/>
              <a:chExt cx="531975" cy="2152420"/>
            </a:xfrm>
          </p:grpSpPr>
          <p:sp>
            <p:nvSpPr>
              <p:cNvPr id="759" name="Chord 75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60" name="Smiley Face 759"/>
              <p:cNvSpPr/>
              <p:nvPr/>
            </p:nvSpPr>
            <p:spPr>
              <a:xfrm>
                <a:off x="1483056"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1" name="Group 19"/>
            <p:cNvGrpSpPr>
              <a:grpSpLocks/>
            </p:cNvGrpSpPr>
            <p:nvPr/>
          </p:nvGrpSpPr>
          <p:grpSpPr bwMode="auto">
            <a:xfrm>
              <a:off x="2590800" y="3581630"/>
              <a:ext cx="273518" cy="895120"/>
              <a:chOff x="1440982" y="2686050"/>
              <a:chExt cx="531975" cy="2152420"/>
            </a:xfrm>
          </p:grpSpPr>
          <p:sp>
            <p:nvSpPr>
              <p:cNvPr id="757" name="Chord 75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8" name="Smiley Face 757"/>
              <p:cNvSpPr/>
              <p:nvPr/>
            </p:nvSpPr>
            <p:spPr>
              <a:xfrm>
                <a:off x="1483028"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2" name="Group 20"/>
            <p:cNvGrpSpPr>
              <a:grpSpLocks/>
            </p:cNvGrpSpPr>
            <p:nvPr/>
          </p:nvGrpSpPr>
          <p:grpSpPr bwMode="auto">
            <a:xfrm>
              <a:off x="2743200" y="3734030"/>
              <a:ext cx="273518" cy="895120"/>
              <a:chOff x="1440982" y="2686050"/>
              <a:chExt cx="531975" cy="2152420"/>
            </a:xfrm>
          </p:grpSpPr>
          <p:sp>
            <p:nvSpPr>
              <p:cNvPr id="755" name="Chord 75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6" name="Smiley Face 755"/>
              <p:cNvSpPr/>
              <p:nvPr/>
            </p:nvSpPr>
            <p:spPr>
              <a:xfrm>
                <a:off x="148299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3" name="Group 21"/>
            <p:cNvGrpSpPr>
              <a:grpSpLocks/>
            </p:cNvGrpSpPr>
            <p:nvPr/>
          </p:nvGrpSpPr>
          <p:grpSpPr bwMode="auto">
            <a:xfrm>
              <a:off x="3155482" y="2819630"/>
              <a:ext cx="273518" cy="895120"/>
              <a:chOff x="1440982" y="2686050"/>
              <a:chExt cx="531975" cy="2152420"/>
            </a:xfrm>
          </p:grpSpPr>
          <p:sp>
            <p:nvSpPr>
              <p:cNvPr id="753" name="Chord 75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4" name="Smiley Face 753"/>
              <p:cNvSpPr/>
              <p:nvPr/>
            </p:nvSpPr>
            <p:spPr>
              <a:xfrm>
                <a:off x="1483334"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4" name="Group 22"/>
            <p:cNvGrpSpPr>
              <a:grpSpLocks/>
            </p:cNvGrpSpPr>
            <p:nvPr/>
          </p:nvGrpSpPr>
          <p:grpSpPr bwMode="auto">
            <a:xfrm>
              <a:off x="3269782" y="2972030"/>
              <a:ext cx="273518" cy="895120"/>
              <a:chOff x="1440982" y="2686050"/>
              <a:chExt cx="531975" cy="2152420"/>
            </a:xfrm>
          </p:grpSpPr>
          <p:sp>
            <p:nvSpPr>
              <p:cNvPr id="751" name="Chord 75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2" name="Smiley Face 751"/>
              <p:cNvSpPr/>
              <p:nvPr/>
            </p:nvSpPr>
            <p:spPr>
              <a:xfrm>
                <a:off x="1486277" y="2688132"/>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5" name="Group 23"/>
            <p:cNvGrpSpPr>
              <a:grpSpLocks/>
            </p:cNvGrpSpPr>
            <p:nvPr/>
          </p:nvGrpSpPr>
          <p:grpSpPr bwMode="auto">
            <a:xfrm>
              <a:off x="3384082" y="3124430"/>
              <a:ext cx="273518" cy="895120"/>
              <a:chOff x="1440982" y="2686050"/>
              <a:chExt cx="531975" cy="2152420"/>
            </a:xfrm>
          </p:grpSpPr>
          <p:sp>
            <p:nvSpPr>
              <p:cNvPr id="749" name="Chord 74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0" name="Smiley Face 749"/>
              <p:cNvSpPr/>
              <p:nvPr/>
            </p:nvSpPr>
            <p:spPr>
              <a:xfrm>
                <a:off x="1485266" y="268686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6" name="Group 24"/>
            <p:cNvGrpSpPr>
              <a:grpSpLocks/>
            </p:cNvGrpSpPr>
            <p:nvPr/>
          </p:nvGrpSpPr>
          <p:grpSpPr bwMode="auto">
            <a:xfrm>
              <a:off x="3498382" y="3276830"/>
              <a:ext cx="273518" cy="895120"/>
              <a:chOff x="1440982" y="2686050"/>
              <a:chExt cx="531975" cy="2152420"/>
            </a:xfrm>
          </p:grpSpPr>
          <p:sp>
            <p:nvSpPr>
              <p:cNvPr id="747" name="Chord 74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48" name="Smiley Face 747"/>
              <p:cNvSpPr/>
              <p:nvPr/>
            </p:nvSpPr>
            <p:spPr>
              <a:xfrm>
                <a:off x="1484256"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7" name="Group 25"/>
            <p:cNvGrpSpPr>
              <a:grpSpLocks/>
            </p:cNvGrpSpPr>
            <p:nvPr/>
          </p:nvGrpSpPr>
          <p:grpSpPr bwMode="auto">
            <a:xfrm>
              <a:off x="3650782" y="3429230"/>
              <a:ext cx="273518" cy="895120"/>
              <a:chOff x="1440982" y="2686050"/>
              <a:chExt cx="531975" cy="2152420"/>
            </a:xfrm>
          </p:grpSpPr>
          <p:sp>
            <p:nvSpPr>
              <p:cNvPr id="745" name="Chord 74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46" name="Smiley Face 745"/>
              <p:cNvSpPr/>
              <p:nvPr/>
            </p:nvSpPr>
            <p:spPr>
              <a:xfrm>
                <a:off x="148422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8" name="Group 26"/>
            <p:cNvGrpSpPr>
              <a:grpSpLocks/>
            </p:cNvGrpSpPr>
            <p:nvPr/>
          </p:nvGrpSpPr>
          <p:grpSpPr bwMode="auto">
            <a:xfrm>
              <a:off x="3803182" y="3581630"/>
              <a:ext cx="273518" cy="895120"/>
              <a:chOff x="1440982" y="2686050"/>
              <a:chExt cx="531975" cy="2152420"/>
            </a:xfrm>
          </p:grpSpPr>
          <p:sp>
            <p:nvSpPr>
              <p:cNvPr id="743" name="Chord 74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44" name="Smiley Face 743"/>
              <p:cNvSpPr/>
              <p:nvPr/>
            </p:nvSpPr>
            <p:spPr>
              <a:xfrm>
                <a:off x="1484196"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19" name="Group 27"/>
            <p:cNvGrpSpPr>
              <a:grpSpLocks/>
            </p:cNvGrpSpPr>
            <p:nvPr/>
          </p:nvGrpSpPr>
          <p:grpSpPr bwMode="auto">
            <a:xfrm>
              <a:off x="3955582" y="3734030"/>
              <a:ext cx="273518" cy="895120"/>
              <a:chOff x="1440982" y="2686050"/>
              <a:chExt cx="531975" cy="2152420"/>
            </a:xfrm>
          </p:grpSpPr>
          <p:sp>
            <p:nvSpPr>
              <p:cNvPr id="741" name="Chord 74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42" name="Smiley Face 741"/>
              <p:cNvSpPr/>
              <p:nvPr/>
            </p:nvSpPr>
            <p:spPr>
              <a:xfrm>
                <a:off x="1484168"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0" name="Group 28"/>
            <p:cNvGrpSpPr>
              <a:grpSpLocks/>
            </p:cNvGrpSpPr>
            <p:nvPr/>
          </p:nvGrpSpPr>
          <p:grpSpPr bwMode="auto">
            <a:xfrm>
              <a:off x="4374682" y="2819630"/>
              <a:ext cx="273518" cy="895120"/>
              <a:chOff x="1440982" y="2686050"/>
              <a:chExt cx="531975" cy="2152420"/>
            </a:xfrm>
          </p:grpSpPr>
          <p:sp>
            <p:nvSpPr>
              <p:cNvPr id="739" name="Chord 73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40" name="Smiley Face 739"/>
              <p:cNvSpPr/>
              <p:nvPr/>
            </p:nvSpPr>
            <p:spPr>
              <a:xfrm>
                <a:off x="1483098" y="2684780"/>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1" name="Group 29"/>
            <p:cNvGrpSpPr>
              <a:grpSpLocks/>
            </p:cNvGrpSpPr>
            <p:nvPr/>
          </p:nvGrpSpPr>
          <p:grpSpPr bwMode="auto">
            <a:xfrm>
              <a:off x="4527082" y="2972030"/>
              <a:ext cx="273518" cy="895120"/>
              <a:chOff x="1440982" y="2686050"/>
              <a:chExt cx="531975" cy="2152420"/>
            </a:xfrm>
          </p:grpSpPr>
          <p:sp>
            <p:nvSpPr>
              <p:cNvPr id="737" name="Chord 73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8" name="Smiley Face 737"/>
              <p:cNvSpPr/>
              <p:nvPr/>
            </p:nvSpPr>
            <p:spPr>
              <a:xfrm>
                <a:off x="1483068"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2" name="Group 30"/>
            <p:cNvGrpSpPr>
              <a:grpSpLocks/>
            </p:cNvGrpSpPr>
            <p:nvPr/>
          </p:nvGrpSpPr>
          <p:grpSpPr bwMode="auto">
            <a:xfrm>
              <a:off x="4686300" y="3124430"/>
              <a:ext cx="273518" cy="895120"/>
              <a:chOff x="1440982" y="2686050"/>
              <a:chExt cx="531975" cy="2152420"/>
            </a:xfrm>
          </p:grpSpPr>
          <p:sp>
            <p:nvSpPr>
              <p:cNvPr id="735" name="Chord 73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6" name="Smiley Face 735"/>
              <p:cNvSpPr/>
              <p:nvPr/>
            </p:nvSpPr>
            <p:spPr>
              <a:xfrm>
                <a:off x="1485587" y="2686862"/>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3" name="Group 31"/>
            <p:cNvGrpSpPr>
              <a:grpSpLocks/>
            </p:cNvGrpSpPr>
            <p:nvPr/>
          </p:nvGrpSpPr>
          <p:grpSpPr bwMode="auto">
            <a:xfrm>
              <a:off x="4838700" y="3276830"/>
              <a:ext cx="273518" cy="895120"/>
              <a:chOff x="1440982" y="2686050"/>
              <a:chExt cx="531975" cy="2152420"/>
            </a:xfrm>
          </p:grpSpPr>
          <p:sp>
            <p:nvSpPr>
              <p:cNvPr id="733" name="Chord 73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4" name="Smiley Face 733"/>
              <p:cNvSpPr/>
              <p:nvPr/>
            </p:nvSpPr>
            <p:spPr>
              <a:xfrm>
                <a:off x="1485555" y="2685593"/>
                <a:ext cx="454449"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4" name="Group 32"/>
            <p:cNvGrpSpPr>
              <a:grpSpLocks/>
            </p:cNvGrpSpPr>
            <p:nvPr/>
          </p:nvGrpSpPr>
          <p:grpSpPr bwMode="auto">
            <a:xfrm>
              <a:off x="4991100" y="3429230"/>
              <a:ext cx="273518" cy="895120"/>
              <a:chOff x="1440982" y="2686050"/>
              <a:chExt cx="531975" cy="2152420"/>
            </a:xfrm>
          </p:grpSpPr>
          <p:sp>
            <p:nvSpPr>
              <p:cNvPr id="731" name="Chord 73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2" name="Smiley Face 731"/>
              <p:cNvSpPr/>
              <p:nvPr/>
            </p:nvSpPr>
            <p:spPr>
              <a:xfrm>
                <a:off x="1485528" y="2684320"/>
                <a:ext cx="454447"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5" name="Group 33"/>
            <p:cNvGrpSpPr>
              <a:grpSpLocks/>
            </p:cNvGrpSpPr>
            <p:nvPr/>
          </p:nvGrpSpPr>
          <p:grpSpPr bwMode="auto">
            <a:xfrm>
              <a:off x="5136682" y="3581630"/>
              <a:ext cx="273518" cy="895120"/>
              <a:chOff x="1440982" y="2686050"/>
              <a:chExt cx="531975" cy="2152420"/>
            </a:xfrm>
          </p:grpSpPr>
          <p:sp>
            <p:nvSpPr>
              <p:cNvPr id="729" name="Chord 72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0" name="Smiley Face 729"/>
              <p:cNvSpPr/>
              <p:nvPr/>
            </p:nvSpPr>
            <p:spPr>
              <a:xfrm>
                <a:off x="1482951"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6" name="Group 34"/>
            <p:cNvGrpSpPr>
              <a:grpSpLocks/>
            </p:cNvGrpSpPr>
            <p:nvPr/>
          </p:nvGrpSpPr>
          <p:grpSpPr bwMode="auto">
            <a:xfrm>
              <a:off x="5295900" y="3734030"/>
              <a:ext cx="273518" cy="895120"/>
              <a:chOff x="1440982" y="2686050"/>
              <a:chExt cx="531975" cy="2152420"/>
            </a:xfrm>
          </p:grpSpPr>
          <p:sp>
            <p:nvSpPr>
              <p:cNvPr id="727" name="Chord 72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28" name="Smiley Face 727"/>
              <p:cNvSpPr/>
              <p:nvPr/>
            </p:nvSpPr>
            <p:spPr>
              <a:xfrm>
                <a:off x="1485468" y="2686402"/>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7" name="Group 35"/>
            <p:cNvGrpSpPr>
              <a:grpSpLocks/>
            </p:cNvGrpSpPr>
            <p:nvPr/>
          </p:nvGrpSpPr>
          <p:grpSpPr bwMode="auto">
            <a:xfrm>
              <a:off x="5784382" y="2972030"/>
              <a:ext cx="273518" cy="895120"/>
              <a:chOff x="1440982" y="2686050"/>
              <a:chExt cx="531975" cy="2152420"/>
            </a:xfrm>
          </p:grpSpPr>
          <p:sp>
            <p:nvSpPr>
              <p:cNvPr id="725" name="Chord 72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26" name="Smiley Face 725"/>
              <p:cNvSpPr/>
              <p:nvPr/>
            </p:nvSpPr>
            <p:spPr>
              <a:xfrm>
                <a:off x="1483812"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8" name="Group 36"/>
            <p:cNvGrpSpPr>
              <a:grpSpLocks/>
            </p:cNvGrpSpPr>
            <p:nvPr/>
          </p:nvGrpSpPr>
          <p:grpSpPr bwMode="auto">
            <a:xfrm>
              <a:off x="5936782" y="3124430"/>
              <a:ext cx="273518" cy="895120"/>
              <a:chOff x="1440982" y="2686050"/>
              <a:chExt cx="531975" cy="2152420"/>
            </a:xfrm>
          </p:grpSpPr>
          <p:sp>
            <p:nvSpPr>
              <p:cNvPr id="723" name="Chord 72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24" name="Smiley Face 723"/>
              <p:cNvSpPr/>
              <p:nvPr/>
            </p:nvSpPr>
            <p:spPr>
              <a:xfrm>
                <a:off x="1483783"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29" name="Group 37"/>
            <p:cNvGrpSpPr>
              <a:grpSpLocks/>
            </p:cNvGrpSpPr>
            <p:nvPr/>
          </p:nvGrpSpPr>
          <p:grpSpPr bwMode="auto">
            <a:xfrm>
              <a:off x="6089182" y="3276830"/>
              <a:ext cx="273518" cy="895120"/>
              <a:chOff x="1440982" y="2686050"/>
              <a:chExt cx="531975" cy="2152420"/>
            </a:xfrm>
          </p:grpSpPr>
          <p:sp>
            <p:nvSpPr>
              <p:cNvPr id="721" name="Chord 72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22" name="Smiley Face 721"/>
              <p:cNvSpPr/>
              <p:nvPr/>
            </p:nvSpPr>
            <p:spPr>
              <a:xfrm>
                <a:off x="1483755" y="2685593"/>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0" name="Group 38"/>
            <p:cNvGrpSpPr>
              <a:grpSpLocks/>
            </p:cNvGrpSpPr>
            <p:nvPr/>
          </p:nvGrpSpPr>
          <p:grpSpPr bwMode="auto">
            <a:xfrm>
              <a:off x="6241582" y="3429230"/>
              <a:ext cx="273518" cy="895120"/>
              <a:chOff x="1440982" y="2686050"/>
              <a:chExt cx="531975" cy="2152420"/>
            </a:xfrm>
          </p:grpSpPr>
          <p:sp>
            <p:nvSpPr>
              <p:cNvPr id="719" name="Chord 71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20" name="Smiley Face 719"/>
              <p:cNvSpPr/>
              <p:nvPr/>
            </p:nvSpPr>
            <p:spPr>
              <a:xfrm>
                <a:off x="1483723"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1" name="Group 39"/>
            <p:cNvGrpSpPr>
              <a:grpSpLocks/>
            </p:cNvGrpSpPr>
            <p:nvPr/>
          </p:nvGrpSpPr>
          <p:grpSpPr bwMode="auto">
            <a:xfrm>
              <a:off x="6393982" y="3581630"/>
              <a:ext cx="273518" cy="895120"/>
              <a:chOff x="1440982" y="2686050"/>
              <a:chExt cx="531975" cy="2152420"/>
            </a:xfrm>
          </p:grpSpPr>
          <p:sp>
            <p:nvSpPr>
              <p:cNvPr id="717" name="Chord 71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8" name="Smiley Face 717"/>
              <p:cNvSpPr/>
              <p:nvPr/>
            </p:nvSpPr>
            <p:spPr>
              <a:xfrm>
                <a:off x="1483695" y="268767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2" name="Group 40"/>
            <p:cNvGrpSpPr>
              <a:grpSpLocks/>
            </p:cNvGrpSpPr>
            <p:nvPr/>
          </p:nvGrpSpPr>
          <p:grpSpPr bwMode="auto">
            <a:xfrm>
              <a:off x="6546382" y="3734030"/>
              <a:ext cx="273518" cy="895120"/>
              <a:chOff x="1440982" y="2686050"/>
              <a:chExt cx="531975" cy="2152420"/>
            </a:xfrm>
          </p:grpSpPr>
          <p:sp>
            <p:nvSpPr>
              <p:cNvPr id="715" name="Chord 71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6" name="Smiley Face 715"/>
              <p:cNvSpPr/>
              <p:nvPr/>
            </p:nvSpPr>
            <p:spPr>
              <a:xfrm>
                <a:off x="1483666"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3" name="Group 41"/>
            <p:cNvGrpSpPr>
              <a:grpSpLocks/>
            </p:cNvGrpSpPr>
            <p:nvPr/>
          </p:nvGrpSpPr>
          <p:grpSpPr bwMode="auto">
            <a:xfrm>
              <a:off x="6698782" y="3848330"/>
              <a:ext cx="273518" cy="895120"/>
              <a:chOff x="1440982" y="2686050"/>
              <a:chExt cx="531975" cy="2152420"/>
            </a:xfrm>
          </p:grpSpPr>
          <p:sp>
            <p:nvSpPr>
              <p:cNvPr id="713" name="Chord 71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4" name="Smiley Face 713"/>
              <p:cNvSpPr/>
              <p:nvPr/>
            </p:nvSpPr>
            <p:spPr>
              <a:xfrm>
                <a:off x="1483636"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4" name="Group 42"/>
            <p:cNvGrpSpPr>
              <a:grpSpLocks/>
            </p:cNvGrpSpPr>
            <p:nvPr/>
          </p:nvGrpSpPr>
          <p:grpSpPr bwMode="auto">
            <a:xfrm>
              <a:off x="7086600" y="2972030"/>
              <a:ext cx="273518" cy="895120"/>
              <a:chOff x="1440982" y="2686050"/>
              <a:chExt cx="531975" cy="2152420"/>
            </a:xfrm>
          </p:grpSpPr>
          <p:sp>
            <p:nvSpPr>
              <p:cNvPr id="711" name="Chord 71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2" name="Smiley Face 711"/>
              <p:cNvSpPr/>
              <p:nvPr/>
            </p:nvSpPr>
            <p:spPr>
              <a:xfrm>
                <a:off x="1484131" y="268813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5" name="Group 43"/>
            <p:cNvGrpSpPr>
              <a:grpSpLocks/>
            </p:cNvGrpSpPr>
            <p:nvPr/>
          </p:nvGrpSpPr>
          <p:grpSpPr bwMode="auto">
            <a:xfrm>
              <a:off x="7239000" y="3124430"/>
              <a:ext cx="273518" cy="895120"/>
              <a:chOff x="1440982" y="2686050"/>
              <a:chExt cx="531975" cy="2152420"/>
            </a:xfrm>
          </p:grpSpPr>
          <p:sp>
            <p:nvSpPr>
              <p:cNvPr id="709" name="Chord 70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0" name="Smiley Face 709"/>
              <p:cNvSpPr/>
              <p:nvPr/>
            </p:nvSpPr>
            <p:spPr>
              <a:xfrm>
                <a:off x="1484104" y="2686862"/>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6" name="Group 44"/>
            <p:cNvGrpSpPr>
              <a:grpSpLocks/>
            </p:cNvGrpSpPr>
            <p:nvPr/>
          </p:nvGrpSpPr>
          <p:grpSpPr bwMode="auto">
            <a:xfrm>
              <a:off x="7429500" y="3276830"/>
              <a:ext cx="273518" cy="895120"/>
              <a:chOff x="1440982" y="2686050"/>
              <a:chExt cx="531975" cy="2152420"/>
            </a:xfrm>
          </p:grpSpPr>
          <p:sp>
            <p:nvSpPr>
              <p:cNvPr id="707" name="Chord 70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08" name="Smiley Face 707"/>
              <p:cNvSpPr/>
              <p:nvPr/>
            </p:nvSpPr>
            <p:spPr>
              <a:xfrm>
                <a:off x="1485055" y="2685593"/>
                <a:ext cx="454447"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7" name="Group 45"/>
            <p:cNvGrpSpPr>
              <a:grpSpLocks/>
            </p:cNvGrpSpPr>
            <p:nvPr/>
          </p:nvGrpSpPr>
          <p:grpSpPr bwMode="auto">
            <a:xfrm>
              <a:off x="7588718" y="3429230"/>
              <a:ext cx="273518" cy="895120"/>
              <a:chOff x="1440982" y="2686050"/>
              <a:chExt cx="531975" cy="2152420"/>
            </a:xfrm>
          </p:grpSpPr>
          <p:sp>
            <p:nvSpPr>
              <p:cNvPr id="705" name="Chord 70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06" name="Smiley Face 705"/>
              <p:cNvSpPr/>
              <p:nvPr/>
            </p:nvSpPr>
            <p:spPr>
              <a:xfrm>
                <a:off x="1483618" y="2684320"/>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8" name="Group 46"/>
            <p:cNvGrpSpPr>
              <a:grpSpLocks/>
            </p:cNvGrpSpPr>
            <p:nvPr/>
          </p:nvGrpSpPr>
          <p:grpSpPr bwMode="auto">
            <a:xfrm>
              <a:off x="7772400" y="3581630"/>
              <a:ext cx="273518" cy="895120"/>
              <a:chOff x="1440982" y="2686050"/>
              <a:chExt cx="531975" cy="2152420"/>
            </a:xfrm>
          </p:grpSpPr>
          <p:sp>
            <p:nvSpPr>
              <p:cNvPr id="703" name="Chord 70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04" name="Smiley Face 703"/>
              <p:cNvSpPr/>
              <p:nvPr/>
            </p:nvSpPr>
            <p:spPr>
              <a:xfrm>
                <a:off x="1485976" y="2687672"/>
                <a:ext cx="454449"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39" name="Group 47"/>
            <p:cNvGrpSpPr>
              <a:grpSpLocks/>
            </p:cNvGrpSpPr>
            <p:nvPr/>
          </p:nvGrpSpPr>
          <p:grpSpPr bwMode="auto">
            <a:xfrm>
              <a:off x="7956082" y="3734030"/>
              <a:ext cx="273518" cy="895120"/>
              <a:chOff x="1440982" y="2686050"/>
              <a:chExt cx="531975" cy="2152420"/>
            </a:xfrm>
          </p:grpSpPr>
          <p:sp>
            <p:nvSpPr>
              <p:cNvPr id="701" name="Chord 70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02" name="Smiley Face 701"/>
              <p:cNvSpPr/>
              <p:nvPr/>
            </p:nvSpPr>
            <p:spPr>
              <a:xfrm>
                <a:off x="1484380" y="2686402"/>
                <a:ext cx="458400" cy="457645"/>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4640" name="Group 48"/>
            <p:cNvGrpSpPr>
              <a:grpSpLocks/>
            </p:cNvGrpSpPr>
            <p:nvPr/>
          </p:nvGrpSpPr>
          <p:grpSpPr bwMode="auto">
            <a:xfrm>
              <a:off x="8115300" y="3848330"/>
              <a:ext cx="273518" cy="895120"/>
              <a:chOff x="1440982" y="2686050"/>
              <a:chExt cx="531975" cy="2152420"/>
            </a:xfrm>
          </p:grpSpPr>
          <p:sp>
            <p:nvSpPr>
              <p:cNvPr id="699" name="Chord 69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00" name="Smiley Face 699"/>
              <p:cNvSpPr/>
              <p:nvPr/>
            </p:nvSpPr>
            <p:spPr>
              <a:xfrm>
                <a:off x="1482944" y="2684294"/>
                <a:ext cx="458400" cy="457648"/>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9" name="TextBox 8"/>
          <p:cNvSpPr txBox="1">
            <a:spLocks noChangeArrowheads="1"/>
          </p:cNvSpPr>
          <p:nvPr/>
        </p:nvSpPr>
        <p:spPr bwMode="auto">
          <a:xfrm>
            <a:off x="6057900" y="3297238"/>
            <a:ext cx="2000250" cy="646112"/>
          </a:xfrm>
          <a:prstGeom prst="rect">
            <a:avLst/>
          </a:prstGeom>
          <a:noFill/>
          <a:ln w="9525">
            <a:noFill/>
            <a:miter lim="800000"/>
            <a:headEnd/>
            <a:tailEnd/>
          </a:ln>
        </p:spPr>
        <p:txBody>
          <a:bodyPr>
            <a:spAutoFit/>
          </a:bodyPr>
          <a:lstStyle/>
          <a:p>
            <a:pPr algn="ctr"/>
            <a:r>
              <a:rPr lang="en-US" dirty="0">
                <a:solidFill>
                  <a:srgbClr val="003C57"/>
                </a:solidFill>
                <a:latin typeface="Orly's Font 2" pitchFamily="66" charset="0"/>
              </a:rPr>
              <a:t>That could take a long time…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48"/>
                                        </p:tgtEl>
                                        <p:attrNameLst>
                                          <p:attrName>style.visibility</p:attrName>
                                        </p:attrNameLst>
                                      </p:cBhvr>
                                      <p:to>
                                        <p:strVal val="visible"/>
                                      </p:to>
                                    </p:set>
                                    <p:animEffect transition="in" filter="fade">
                                      <p:cBhvr>
                                        <p:cTn id="10" dur="500"/>
                                        <p:tgtEl>
                                          <p:spTgt spid="148"/>
                                        </p:tgtEl>
                                      </p:cBhvr>
                                    </p:animEffect>
                                  </p:childTnLst>
                                </p:cTn>
                              </p:par>
                              <p:par>
                                <p:cTn id="11" presetID="10" presetClass="entr" presetSubtype="0" fill="hold" nodeType="withEffect">
                                  <p:stCondLst>
                                    <p:cond delay="0"/>
                                  </p:stCondLst>
                                  <p:childTnLst>
                                    <p:set>
                                      <p:cBhvr>
                                        <p:cTn id="12" dur="1" fill="hold">
                                          <p:stCondLst>
                                            <p:cond delay="0"/>
                                          </p:stCondLst>
                                        </p:cTn>
                                        <p:tgtEl>
                                          <p:spTgt spid="275"/>
                                        </p:tgtEl>
                                        <p:attrNameLst>
                                          <p:attrName>style.visibility</p:attrName>
                                        </p:attrNameLst>
                                      </p:cBhvr>
                                      <p:to>
                                        <p:strVal val="visible"/>
                                      </p:to>
                                    </p:set>
                                    <p:animEffect transition="in" filter="fade">
                                      <p:cBhvr>
                                        <p:cTn id="13" dur="500"/>
                                        <p:tgtEl>
                                          <p:spTgt spid="275"/>
                                        </p:tgtEl>
                                      </p:cBhvr>
                                    </p:animEffect>
                                  </p:childTnLst>
                                </p:cTn>
                              </p:par>
                              <p:par>
                                <p:cTn id="14" presetID="10" presetClass="entr" presetSubtype="0" fill="hold" nodeType="withEffect">
                                  <p:stCondLst>
                                    <p:cond delay="0"/>
                                  </p:stCondLst>
                                  <p:childTnLst>
                                    <p:set>
                                      <p:cBhvr>
                                        <p:cTn id="15" dur="1" fill="hold">
                                          <p:stCondLst>
                                            <p:cond delay="0"/>
                                          </p:stCondLst>
                                        </p:cTn>
                                        <p:tgtEl>
                                          <p:spTgt spid="402"/>
                                        </p:tgtEl>
                                        <p:attrNameLst>
                                          <p:attrName>style.visibility</p:attrName>
                                        </p:attrNameLst>
                                      </p:cBhvr>
                                      <p:to>
                                        <p:strVal val="visible"/>
                                      </p:to>
                                    </p:set>
                                    <p:animEffect transition="in" filter="fade">
                                      <p:cBhvr>
                                        <p:cTn id="16" dur="500"/>
                                        <p:tgtEl>
                                          <p:spTgt spid="402"/>
                                        </p:tgtEl>
                                      </p:cBhvr>
                                    </p:animEffect>
                                  </p:childTnLst>
                                </p:cTn>
                              </p:par>
                              <p:par>
                                <p:cTn id="17" presetID="10" presetClass="entr" presetSubtype="0" fill="hold" nodeType="withEffect">
                                  <p:stCondLst>
                                    <p:cond delay="0"/>
                                  </p:stCondLst>
                                  <p:childTnLst>
                                    <p:set>
                                      <p:cBhvr>
                                        <p:cTn id="18" dur="1" fill="hold">
                                          <p:stCondLst>
                                            <p:cond delay="0"/>
                                          </p:stCondLst>
                                        </p:cTn>
                                        <p:tgtEl>
                                          <p:spTgt spid="529"/>
                                        </p:tgtEl>
                                        <p:attrNameLst>
                                          <p:attrName>style.visibility</p:attrName>
                                        </p:attrNameLst>
                                      </p:cBhvr>
                                      <p:to>
                                        <p:strVal val="visible"/>
                                      </p:to>
                                    </p:set>
                                    <p:animEffect transition="in" filter="fade">
                                      <p:cBhvr>
                                        <p:cTn id="19" dur="500"/>
                                        <p:tgtEl>
                                          <p:spTgt spid="529"/>
                                        </p:tgtEl>
                                      </p:cBhvr>
                                    </p:animEffect>
                                  </p:childTnLst>
                                </p:cTn>
                              </p:par>
                              <p:par>
                                <p:cTn id="20" presetID="10" presetClass="entr" presetSubtype="0" fill="hold" nodeType="withEffect">
                                  <p:stCondLst>
                                    <p:cond delay="0"/>
                                  </p:stCondLst>
                                  <p:childTnLst>
                                    <p:set>
                                      <p:cBhvr>
                                        <p:cTn id="21" dur="1" fill="hold">
                                          <p:stCondLst>
                                            <p:cond delay="0"/>
                                          </p:stCondLst>
                                        </p:cTn>
                                        <p:tgtEl>
                                          <p:spTgt spid="656"/>
                                        </p:tgtEl>
                                        <p:attrNameLst>
                                          <p:attrName>style.visibility</p:attrName>
                                        </p:attrNameLst>
                                      </p:cBhvr>
                                      <p:to>
                                        <p:strVal val="visible"/>
                                      </p:to>
                                    </p:set>
                                    <p:animEffect transition="in" filter="fade">
                                      <p:cBhvr>
                                        <p:cTn id="22" dur="500"/>
                                        <p:tgtEl>
                                          <p:spTgt spid="65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0"/>
                                        </p:tgtEl>
                                        <p:attrNameLst>
                                          <p:attrName>style.visibility</p:attrName>
                                        </p:attrNameLst>
                                      </p:cBhvr>
                                      <p:to>
                                        <p:strVal val="visible"/>
                                      </p:to>
                                    </p:set>
                                    <p:animEffect transition="in" filter="fade">
                                      <p:cBhvr>
                                        <p:cTn id="27" dur="500"/>
                                        <p:tgtEl>
                                          <p:spTgt spid="140"/>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500"/>
                                        <p:tgtEl>
                                          <p:spTgt spid="134"/>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136"/>
                                        </p:tgtEl>
                                        <p:attrNameLst>
                                          <p:attrName>style.visibility</p:attrName>
                                        </p:attrNameLst>
                                      </p:cBhvr>
                                      <p:to>
                                        <p:strVal val="visible"/>
                                      </p:to>
                                    </p:set>
                                    <p:animEffect transition="in" filter="fade">
                                      <p:cBhvr>
                                        <p:cTn id="39" dur="500"/>
                                        <p:tgtEl>
                                          <p:spTgt spid="136"/>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137"/>
                                        </p:tgtEl>
                                        <p:attrNameLst>
                                          <p:attrName>style.visibility</p:attrName>
                                        </p:attrNameLst>
                                      </p:cBhvr>
                                      <p:to>
                                        <p:strVal val="visible"/>
                                      </p:to>
                                    </p:set>
                                    <p:animEffect transition="in" filter="fade">
                                      <p:cBhvr>
                                        <p:cTn id="43" dur="500"/>
                                        <p:tgtEl>
                                          <p:spTgt spid="137"/>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138"/>
                                        </p:tgtEl>
                                        <p:attrNameLst>
                                          <p:attrName>style.visibility</p:attrName>
                                        </p:attrNameLst>
                                      </p:cBhvr>
                                      <p:to>
                                        <p:strVal val="visible"/>
                                      </p:to>
                                    </p:set>
                                    <p:animEffect transition="in" filter="fade">
                                      <p:cBhvr>
                                        <p:cTn id="47" dur="500"/>
                                        <p:tgtEl>
                                          <p:spTgt spid="138"/>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141"/>
                                        </p:tgtEl>
                                        <p:attrNameLst>
                                          <p:attrName>style.visibility</p:attrName>
                                        </p:attrNameLst>
                                      </p:cBhvr>
                                      <p:to>
                                        <p:strVal val="visible"/>
                                      </p:to>
                                    </p:set>
                                    <p:animEffect transition="in" filter="fade">
                                      <p:cBhvr>
                                        <p:cTn id="55" dur="500"/>
                                        <p:tgtEl>
                                          <p:spTgt spid="141"/>
                                        </p:tgtEl>
                                      </p:cBhvr>
                                    </p:animEffect>
                                  </p:childTnLst>
                                </p:cTn>
                              </p:par>
                            </p:childTnLst>
                          </p:cTn>
                        </p:par>
                        <p:par>
                          <p:cTn id="56" fill="hold">
                            <p:stCondLst>
                              <p:cond delay="4000"/>
                            </p:stCondLst>
                            <p:childTnLst>
                              <p:par>
                                <p:cTn id="57" presetID="10" presetClass="entr" presetSubtype="0" fill="hold" grpId="0" nodeType="afterEffect">
                                  <p:stCondLst>
                                    <p:cond delay="0"/>
                                  </p:stCondLst>
                                  <p:childTnLst>
                                    <p:set>
                                      <p:cBhvr>
                                        <p:cTn id="58" dur="1" fill="hold">
                                          <p:stCondLst>
                                            <p:cond delay="0"/>
                                          </p:stCondLst>
                                        </p:cTn>
                                        <p:tgtEl>
                                          <p:spTgt spid="142"/>
                                        </p:tgtEl>
                                        <p:attrNameLst>
                                          <p:attrName>style.visibility</p:attrName>
                                        </p:attrNameLst>
                                      </p:cBhvr>
                                      <p:to>
                                        <p:strVal val="visible"/>
                                      </p:to>
                                    </p:set>
                                    <p:animEffect transition="in" filter="fade">
                                      <p:cBhvr>
                                        <p:cTn id="59" dur="500"/>
                                        <p:tgtEl>
                                          <p:spTgt spid="142"/>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43"/>
                                        </p:tgtEl>
                                        <p:attrNameLst>
                                          <p:attrName>style.visibility</p:attrName>
                                        </p:attrNameLst>
                                      </p:cBhvr>
                                      <p:to>
                                        <p:strVal val="visible"/>
                                      </p:to>
                                    </p:set>
                                    <p:animEffect transition="in" filter="fade">
                                      <p:cBhvr>
                                        <p:cTn id="63" dur="500"/>
                                        <p:tgtEl>
                                          <p:spTgt spid="143"/>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44"/>
                                        </p:tgtEl>
                                        <p:attrNameLst>
                                          <p:attrName>style.visibility</p:attrName>
                                        </p:attrNameLst>
                                      </p:cBhvr>
                                      <p:to>
                                        <p:strVal val="visible"/>
                                      </p:to>
                                    </p:set>
                                    <p:animEffect transition="in" filter="fade">
                                      <p:cBhvr>
                                        <p:cTn id="67" dur="500"/>
                                        <p:tgtEl>
                                          <p:spTgt spid="144"/>
                                        </p:tgtEl>
                                      </p:cBhvr>
                                    </p:animEffec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145"/>
                                        </p:tgtEl>
                                        <p:attrNameLst>
                                          <p:attrName>style.visibility</p:attrName>
                                        </p:attrNameLst>
                                      </p:cBhvr>
                                      <p:to>
                                        <p:strVal val="visible"/>
                                      </p:to>
                                    </p:set>
                                    <p:animEffect transition="in" filter="fade">
                                      <p:cBhvr>
                                        <p:cTn id="71" dur="500"/>
                                        <p:tgtEl>
                                          <p:spTgt spid="14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500"/>
                                        <p:tgtEl>
                                          <p:spTgt spid="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6"/>
                                        </p:tgtEl>
                                        <p:attrNameLst>
                                          <p:attrName>style.visibility</p:attrName>
                                        </p:attrNameLst>
                                      </p:cBhvr>
                                      <p:to>
                                        <p:strVal val="visible"/>
                                      </p:to>
                                    </p:set>
                                    <p:animEffect transition="in" filter="fade">
                                      <p:cBhvr>
                                        <p:cTn id="80" dur="500"/>
                                        <p:tgtEl>
                                          <p:spTgt spid="146"/>
                                        </p:tgtEl>
                                      </p:cBhvr>
                                    </p:animEffect>
                                  </p:childTnLst>
                                </p:cTn>
                              </p:par>
                            </p:childTnLst>
                          </p:cTn>
                        </p:par>
                        <p:par>
                          <p:cTn id="81" fill="hold">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147"/>
                                        </p:tgtEl>
                                        <p:attrNameLst>
                                          <p:attrName>style.visibility</p:attrName>
                                        </p:attrNameLst>
                                      </p:cBhvr>
                                      <p:to>
                                        <p:strVal val="visible"/>
                                      </p:to>
                                    </p:set>
                                    <p:animEffect transition="in" filter="fade">
                                      <p:cBhvr>
                                        <p:cTn id="8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P spid="134" grpId="0" animBg="1"/>
      <p:bldP spid="135" grpId="0" animBg="1"/>
      <p:bldP spid="136" grpId="0" animBg="1"/>
      <p:bldP spid="137" grpId="0" animBg="1"/>
      <p:bldP spid="138" grpId="0" animBg="1"/>
      <p:bldP spid="139" grpId="0" animBg="1"/>
      <p:bldP spid="141" grpId="0" animBg="1"/>
      <p:bldP spid="142" grpId="0" animBg="1"/>
      <p:bldP spid="143" grpId="0" animBg="1"/>
      <p:bldP spid="144" grpId="0" animBg="1"/>
      <p:bldP spid="145" grpId="0" animBg="1"/>
      <p:bldP spid="146" grpId="0" animBg="1"/>
      <p:bldP spid="147" grpId="0" animBg="1"/>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06"/>
          <p:cNvGrpSpPr>
            <a:grpSpLocks/>
          </p:cNvGrpSpPr>
          <p:nvPr/>
        </p:nvGrpSpPr>
        <p:grpSpPr bwMode="auto">
          <a:xfrm>
            <a:off x="342900" y="2667000"/>
            <a:ext cx="8045450" cy="2076450"/>
            <a:chOff x="342900" y="2667230"/>
            <a:chExt cx="8045918" cy="2076220"/>
          </a:xfrm>
        </p:grpSpPr>
        <p:grpSp>
          <p:nvGrpSpPr>
            <p:cNvPr id="26642" name="Group 6"/>
            <p:cNvGrpSpPr>
              <a:grpSpLocks/>
            </p:cNvGrpSpPr>
            <p:nvPr/>
          </p:nvGrpSpPr>
          <p:grpSpPr bwMode="auto">
            <a:xfrm>
              <a:off x="342900" y="2667230"/>
              <a:ext cx="273518" cy="895120"/>
              <a:chOff x="1440982" y="2686050"/>
              <a:chExt cx="531975" cy="2152420"/>
            </a:xfrm>
          </p:grpSpPr>
          <p:sp>
            <p:nvSpPr>
              <p:cNvPr id="8" name="Chord 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 name="Smiley Face 8"/>
              <p:cNvSpPr/>
              <p:nvPr/>
            </p:nvSpPr>
            <p:spPr>
              <a:xfrm>
                <a:off x="1487299" y="2686050"/>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3" name="Group 9"/>
            <p:cNvGrpSpPr>
              <a:grpSpLocks/>
            </p:cNvGrpSpPr>
            <p:nvPr/>
          </p:nvGrpSpPr>
          <p:grpSpPr bwMode="auto">
            <a:xfrm>
              <a:off x="495300" y="2819630"/>
              <a:ext cx="273518" cy="895120"/>
              <a:chOff x="1440982" y="2686050"/>
              <a:chExt cx="531975" cy="2152420"/>
            </a:xfrm>
          </p:grpSpPr>
          <p:sp>
            <p:nvSpPr>
              <p:cNvPr id="11" name="Chord 1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 name="Smiley Face 11"/>
              <p:cNvSpPr/>
              <p:nvPr/>
            </p:nvSpPr>
            <p:spPr>
              <a:xfrm>
                <a:off x="148731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4" name="Group 12"/>
            <p:cNvGrpSpPr>
              <a:grpSpLocks/>
            </p:cNvGrpSpPr>
            <p:nvPr/>
          </p:nvGrpSpPr>
          <p:grpSpPr bwMode="auto">
            <a:xfrm>
              <a:off x="647700" y="2972030"/>
              <a:ext cx="273518" cy="895120"/>
              <a:chOff x="1440982" y="2686050"/>
              <a:chExt cx="531975" cy="2152420"/>
            </a:xfrm>
          </p:grpSpPr>
          <p:sp>
            <p:nvSpPr>
              <p:cNvPr id="14" name="Chord 1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5" name="Smiley Face 14"/>
              <p:cNvSpPr/>
              <p:nvPr/>
            </p:nvSpPr>
            <p:spPr>
              <a:xfrm>
                <a:off x="1487334"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5" name="Group 15"/>
            <p:cNvGrpSpPr>
              <a:grpSpLocks/>
            </p:cNvGrpSpPr>
            <p:nvPr/>
          </p:nvGrpSpPr>
          <p:grpSpPr bwMode="auto">
            <a:xfrm>
              <a:off x="800100" y="3124430"/>
              <a:ext cx="273518" cy="895120"/>
              <a:chOff x="1440982" y="2686050"/>
              <a:chExt cx="531975" cy="2152420"/>
            </a:xfrm>
          </p:grpSpPr>
          <p:sp>
            <p:nvSpPr>
              <p:cNvPr id="17" name="Chord 1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 name="Smiley Face 17"/>
              <p:cNvSpPr/>
              <p:nvPr/>
            </p:nvSpPr>
            <p:spPr>
              <a:xfrm>
                <a:off x="148735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6" name="Group 18"/>
            <p:cNvGrpSpPr>
              <a:grpSpLocks/>
            </p:cNvGrpSpPr>
            <p:nvPr/>
          </p:nvGrpSpPr>
          <p:grpSpPr bwMode="auto">
            <a:xfrm>
              <a:off x="952500" y="3276830"/>
              <a:ext cx="273518" cy="895120"/>
              <a:chOff x="1440982" y="2686050"/>
              <a:chExt cx="531975" cy="2152420"/>
            </a:xfrm>
          </p:grpSpPr>
          <p:sp>
            <p:nvSpPr>
              <p:cNvPr id="20" name="Chord 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1" name="Smiley Face 20"/>
              <p:cNvSpPr/>
              <p:nvPr/>
            </p:nvSpPr>
            <p:spPr>
              <a:xfrm>
                <a:off x="1487368"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7" name="Group 21"/>
            <p:cNvGrpSpPr>
              <a:grpSpLocks/>
            </p:cNvGrpSpPr>
            <p:nvPr/>
          </p:nvGrpSpPr>
          <p:grpSpPr bwMode="auto">
            <a:xfrm>
              <a:off x="1098082" y="3429230"/>
              <a:ext cx="273518" cy="895120"/>
              <a:chOff x="1440982" y="2686050"/>
              <a:chExt cx="531975" cy="2152420"/>
            </a:xfrm>
          </p:grpSpPr>
          <p:sp>
            <p:nvSpPr>
              <p:cNvPr id="23" name="Chord 2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4" name="Smiley Face 23"/>
              <p:cNvSpPr/>
              <p:nvPr/>
            </p:nvSpPr>
            <p:spPr>
              <a:xfrm>
                <a:off x="1488295"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8" name="Group 24"/>
            <p:cNvGrpSpPr>
              <a:grpSpLocks/>
            </p:cNvGrpSpPr>
            <p:nvPr/>
          </p:nvGrpSpPr>
          <p:grpSpPr bwMode="auto">
            <a:xfrm>
              <a:off x="1257300" y="3581630"/>
              <a:ext cx="273518" cy="895120"/>
              <a:chOff x="1440982" y="2686050"/>
              <a:chExt cx="531975" cy="2152420"/>
            </a:xfrm>
          </p:grpSpPr>
          <p:sp>
            <p:nvSpPr>
              <p:cNvPr id="26" name="Chord 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 name="Smiley Face 26"/>
              <p:cNvSpPr/>
              <p:nvPr/>
            </p:nvSpPr>
            <p:spPr>
              <a:xfrm>
                <a:off x="1487403"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49" name="Group 27"/>
            <p:cNvGrpSpPr>
              <a:grpSpLocks/>
            </p:cNvGrpSpPr>
            <p:nvPr/>
          </p:nvGrpSpPr>
          <p:grpSpPr bwMode="auto">
            <a:xfrm>
              <a:off x="1828800" y="2819630"/>
              <a:ext cx="273518" cy="895120"/>
              <a:chOff x="1440982" y="2686050"/>
              <a:chExt cx="531975" cy="2152420"/>
            </a:xfrm>
          </p:grpSpPr>
          <p:sp>
            <p:nvSpPr>
              <p:cNvPr id="29" name="Chord 2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0" name="Smiley Face 29"/>
              <p:cNvSpPr/>
              <p:nvPr/>
            </p:nvSpPr>
            <p:spPr>
              <a:xfrm>
                <a:off x="148746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0" name="Group 30"/>
            <p:cNvGrpSpPr>
              <a:grpSpLocks/>
            </p:cNvGrpSpPr>
            <p:nvPr/>
          </p:nvGrpSpPr>
          <p:grpSpPr bwMode="auto">
            <a:xfrm>
              <a:off x="1981200" y="2972030"/>
              <a:ext cx="273518" cy="895120"/>
              <a:chOff x="1440982" y="2686050"/>
              <a:chExt cx="531975" cy="2152420"/>
            </a:xfrm>
          </p:grpSpPr>
          <p:sp>
            <p:nvSpPr>
              <p:cNvPr id="32" name="Chord 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3" name="Smiley Face 32"/>
              <p:cNvSpPr/>
              <p:nvPr/>
            </p:nvSpPr>
            <p:spPr>
              <a:xfrm>
                <a:off x="1487484"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1" name="Group 33"/>
            <p:cNvGrpSpPr>
              <a:grpSpLocks/>
            </p:cNvGrpSpPr>
            <p:nvPr/>
          </p:nvGrpSpPr>
          <p:grpSpPr bwMode="auto">
            <a:xfrm>
              <a:off x="2133600" y="3124430"/>
              <a:ext cx="273518" cy="895120"/>
              <a:chOff x="1440982" y="2686050"/>
              <a:chExt cx="531975" cy="2152420"/>
            </a:xfrm>
          </p:grpSpPr>
          <p:sp>
            <p:nvSpPr>
              <p:cNvPr id="35" name="Chord 3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6" name="Smiley Face 35"/>
              <p:cNvSpPr/>
              <p:nvPr/>
            </p:nvSpPr>
            <p:spPr>
              <a:xfrm>
                <a:off x="148750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2" name="Group 36"/>
            <p:cNvGrpSpPr>
              <a:grpSpLocks/>
            </p:cNvGrpSpPr>
            <p:nvPr/>
          </p:nvGrpSpPr>
          <p:grpSpPr bwMode="auto">
            <a:xfrm>
              <a:off x="2286000" y="3276830"/>
              <a:ext cx="273518" cy="895120"/>
              <a:chOff x="1440982" y="2686050"/>
              <a:chExt cx="531975" cy="2152420"/>
            </a:xfrm>
          </p:grpSpPr>
          <p:sp>
            <p:nvSpPr>
              <p:cNvPr id="38" name="Chord 3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39" name="Smiley Face 38"/>
              <p:cNvSpPr/>
              <p:nvPr/>
            </p:nvSpPr>
            <p:spPr>
              <a:xfrm>
                <a:off x="1487519"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3" name="Group 39"/>
            <p:cNvGrpSpPr>
              <a:grpSpLocks/>
            </p:cNvGrpSpPr>
            <p:nvPr/>
          </p:nvGrpSpPr>
          <p:grpSpPr bwMode="auto">
            <a:xfrm>
              <a:off x="2438400" y="3429230"/>
              <a:ext cx="273518" cy="895120"/>
              <a:chOff x="1440982" y="2686050"/>
              <a:chExt cx="531975" cy="2152420"/>
            </a:xfrm>
          </p:grpSpPr>
          <p:sp>
            <p:nvSpPr>
              <p:cNvPr id="41" name="Chord 4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2" name="Smiley Face 41"/>
              <p:cNvSpPr/>
              <p:nvPr/>
            </p:nvSpPr>
            <p:spPr>
              <a:xfrm>
                <a:off x="1487537"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4" name="Group 42"/>
            <p:cNvGrpSpPr>
              <a:grpSpLocks/>
            </p:cNvGrpSpPr>
            <p:nvPr/>
          </p:nvGrpSpPr>
          <p:grpSpPr bwMode="auto">
            <a:xfrm>
              <a:off x="2590800" y="3581630"/>
              <a:ext cx="273518" cy="895120"/>
              <a:chOff x="1440982" y="2686050"/>
              <a:chExt cx="531975" cy="2152420"/>
            </a:xfrm>
          </p:grpSpPr>
          <p:sp>
            <p:nvSpPr>
              <p:cNvPr id="44" name="Chord 4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5" name="Smiley Face 44"/>
              <p:cNvSpPr/>
              <p:nvPr/>
            </p:nvSpPr>
            <p:spPr>
              <a:xfrm>
                <a:off x="1487554"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5" name="Group 45"/>
            <p:cNvGrpSpPr>
              <a:grpSpLocks/>
            </p:cNvGrpSpPr>
            <p:nvPr/>
          </p:nvGrpSpPr>
          <p:grpSpPr bwMode="auto">
            <a:xfrm>
              <a:off x="2743200" y="3734030"/>
              <a:ext cx="273518" cy="895120"/>
              <a:chOff x="1440982" y="2686050"/>
              <a:chExt cx="531975" cy="2152420"/>
            </a:xfrm>
          </p:grpSpPr>
          <p:sp>
            <p:nvSpPr>
              <p:cNvPr id="47" name="Chord 4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48" name="Smiley Face 47"/>
              <p:cNvSpPr/>
              <p:nvPr/>
            </p:nvSpPr>
            <p:spPr>
              <a:xfrm>
                <a:off x="1487572"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6" name="Group 48"/>
            <p:cNvGrpSpPr>
              <a:grpSpLocks/>
            </p:cNvGrpSpPr>
            <p:nvPr/>
          </p:nvGrpSpPr>
          <p:grpSpPr bwMode="auto">
            <a:xfrm>
              <a:off x="3155482" y="2819630"/>
              <a:ext cx="273518" cy="895120"/>
              <a:chOff x="1440982" y="2686050"/>
              <a:chExt cx="531975" cy="2152420"/>
            </a:xfrm>
          </p:grpSpPr>
          <p:sp>
            <p:nvSpPr>
              <p:cNvPr id="50" name="Chord 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 name="Smiley Face 50"/>
              <p:cNvSpPr/>
              <p:nvPr/>
            </p:nvSpPr>
            <p:spPr>
              <a:xfrm>
                <a:off x="1488529"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7" name="Group 51"/>
            <p:cNvGrpSpPr>
              <a:grpSpLocks/>
            </p:cNvGrpSpPr>
            <p:nvPr/>
          </p:nvGrpSpPr>
          <p:grpSpPr bwMode="auto">
            <a:xfrm>
              <a:off x="3269782" y="2972030"/>
              <a:ext cx="273518" cy="895120"/>
              <a:chOff x="1440982" y="2686050"/>
              <a:chExt cx="531975" cy="2152420"/>
            </a:xfrm>
          </p:grpSpPr>
          <p:sp>
            <p:nvSpPr>
              <p:cNvPr id="53" name="Chord 5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4" name="Smiley Face 53"/>
              <p:cNvSpPr/>
              <p:nvPr/>
            </p:nvSpPr>
            <p:spPr>
              <a:xfrm>
                <a:off x="1488540"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8" name="Group 54"/>
            <p:cNvGrpSpPr>
              <a:grpSpLocks/>
            </p:cNvGrpSpPr>
            <p:nvPr/>
          </p:nvGrpSpPr>
          <p:grpSpPr bwMode="auto">
            <a:xfrm>
              <a:off x="3384082" y="3124430"/>
              <a:ext cx="273518" cy="895120"/>
              <a:chOff x="1440982" y="2686050"/>
              <a:chExt cx="531975" cy="2152420"/>
            </a:xfrm>
          </p:grpSpPr>
          <p:sp>
            <p:nvSpPr>
              <p:cNvPr id="56" name="Chord 5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 name="Smiley Face 56"/>
              <p:cNvSpPr/>
              <p:nvPr/>
            </p:nvSpPr>
            <p:spPr>
              <a:xfrm>
                <a:off x="1488554"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59" name="Group 57"/>
            <p:cNvGrpSpPr>
              <a:grpSpLocks/>
            </p:cNvGrpSpPr>
            <p:nvPr/>
          </p:nvGrpSpPr>
          <p:grpSpPr bwMode="auto">
            <a:xfrm>
              <a:off x="3498382" y="3276830"/>
              <a:ext cx="273518" cy="895120"/>
              <a:chOff x="1440982" y="2686050"/>
              <a:chExt cx="531975" cy="2152420"/>
            </a:xfrm>
          </p:grpSpPr>
          <p:sp>
            <p:nvSpPr>
              <p:cNvPr id="59" name="Chord 5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0" name="Smiley Face 59"/>
              <p:cNvSpPr/>
              <p:nvPr/>
            </p:nvSpPr>
            <p:spPr>
              <a:xfrm>
                <a:off x="1488568"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0" name="Group 60"/>
            <p:cNvGrpSpPr>
              <a:grpSpLocks/>
            </p:cNvGrpSpPr>
            <p:nvPr/>
          </p:nvGrpSpPr>
          <p:grpSpPr bwMode="auto">
            <a:xfrm>
              <a:off x="3650782" y="3429230"/>
              <a:ext cx="273518" cy="895120"/>
              <a:chOff x="1440982" y="2686050"/>
              <a:chExt cx="531975" cy="2152420"/>
            </a:xfrm>
          </p:grpSpPr>
          <p:sp>
            <p:nvSpPr>
              <p:cNvPr id="62" name="Chord 6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 name="Smiley Face 62"/>
              <p:cNvSpPr/>
              <p:nvPr/>
            </p:nvSpPr>
            <p:spPr>
              <a:xfrm>
                <a:off x="1488583"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1" name="Group 63"/>
            <p:cNvGrpSpPr>
              <a:grpSpLocks/>
            </p:cNvGrpSpPr>
            <p:nvPr/>
          </p:nvGrpSpPr>
          <p:grpSpPr bwMode="auto">
            <a:xfrm>
              <a:off x="3803182" y="3581630"/>
              <a:ext cx="273518" cy="895120"/>
              <a:chOff x="1440982" y="2686050"/>
              <a:chExt cx="531975" cy="2152420"/>
            </a:xfrm>
          </p:grpSpPr>
          <p:sp>
            <p:nvSpPr>
              <p:cNvPr id="65" name="Chord 6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6" name="Smiley Face 65"/>
              <p:cNvSpPr/>
              <p:nvPr/>
            </p:nvSpPr>
            <p:spPr>
              <a:xfrm>
                <a:off x="1488601"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2" name="Group 66"/>
            <p:cNvGrpSpPr>
              <a:grpSpLocks/>
            </p:cNvGrpSpPr>
            <p:nvPr/>
          </p:nvGrpSpPr>
          <p:grpSpPr bwMode="auto">
            <a:xfrm>
              <a:off x="3955582" y="3734030"/>
              <a:ext cx="273518" cy="895120"/>
              <a:chOff x="1440982" y="2686050"/>
              <a:chExt cx="531975" cy="2152420"/>
            </a:xfrm>
          </p:grpSpPr>
          <p:sp>
            <p:nvSpPr>
              <p:cNvPr id="68" name="Chord 6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9" name="Smiley Face 68"/>
              <p:cNvSpPr/>
              <p:nvPr/>
            </p:nvSpPr>
            <p:spPr>
              <a:xfrm>
                <a:off x="1488618"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3" name="Group 100"/>
            <p:cNvGrpSpPr>
              <a:grpSpLocks/>
            </p:cNvGrpSpPr>
            <p:nvPr/>
          </p:nvGrpSpPr>
          <p:grpSpPr bwMode="auto">
            <a:xfrm>
              <a:off x="4374682" y="2819630"/>
              <a:ext cx="273518" cy="895120"/>
              <a:chOff x="1440982" y="2686050"/>
              <a:chExt cx="531975" cy="2152420"/>
            </a:xfrm>
          </p:grpSpPr>
          <p:sp>
            <p:nvSpPr>
              <p:cNvPr id="102" name="Chord 10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3" name="Smiley Face 102"/>
              <p:cNvSpPr/>
              <p:nvPr/>
            </p:nvSpPr>
            <p:spPr>
              <a:xfrm>
                <a:off x="148866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4" name="Group 103"/>
            <p:cNvGrpSpPr>
              <a:grpSpLocks/>
            </p:cNvGrpSpPr>
            <p:nvPr/>
          </p:nvGrpSpPr>
          <p:grpSpPr bwMode="auto">
            <a:xfrm>
              <a:off x="4527082" y="2972030"/>
              <a:ext cx="273518" cy="895120"/>
              <a:chOff x="1440982" y="2686050"/>
              <a:chExt cx="531975" cy="2152420"/>
            </a:xfrm>
          </p:grpSpPr>
          <p:sp>
            <p:nvSpPr>
              <p:cNvPr id="105" name="Chord 10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6" name="Smiley Face 105"/>
              <p:cNvSpPr/>
              <p:nvPr/>
            </p:nvSpPr>
            <p:spPr>
              <a:xfrm>
                <a:off x="1488682"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5" name="Group 106"/>
            <p:cNvGrpSpPr>
              <a:grpSpLocks/>
            </p:cNvGrpSpPr>
            <p:nvPr/>
          </p:nvGrpSpPr>
          <p:grpSpPr bwMode="auto">
            <a:xfrm>
              <a:off x="4686300" y="3124430"/>
              <a:ext cx="273518" cy="895120"/>
              <a:chOff x="1440982" y="2686050"/>
              <a:chExt cx="531975" cy="2152420"/>
            </a:xfrm>
          </p:grpSpPr>
          <p:sp>
            <p:nvSpPr>
              <p:cNvPr id="108" name="Chord 10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9" name="Smiley Face 108"/>
              <p:cNvSpPr/>
              <p:nvPr/>
            </p:nvSpPr>
            <p:spPr>
              <a:xfrm>
                <a:off x="148779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6" name="Group 109"/>
            <p:cNvGrpSpPr>
              <a:grpSpLocks/>
            </p:cNvGrpSpPr>
            <p:nvPr/>
          </p:nvGrpSpPr>
          <p:grpSpPr bwMode="auto">
            <a:xfrm>
              <a:off x="4838700" y="3276830"/>
              <a:ext cx="273518" cy="895120"/>
              <a:chOff x="1440982" y="2686050"/>
              <a:chExt cx="531975" cy="2152420"/>
            </a:xfrm>
          </p:grpSpPr>
          <p:sp>
            <p:nvSpPr>
              <p:cNvPr id="111" name="Chord 11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2" name="Smiley Face 111"/>
              <p:cNvSpPr/>
              <p:nvPr/>
            </p:nvSpPr>
            <p:spPr>
              <a:xfrm>
                <a:off x="1487809"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7" name="Group 112"/>
            <p:cNvGrpSpPr>
              <a:grpSpLocks/>
            </p:cNvGrpSpPr>
            <p:nvPr/>
          </p:nvGrpSpPr>
          <p:grpSpPr bwMode="auto">
            <a:xfrm>
              <a:off x="4991100" y="3429230"/>
              <a:ext cx="273518" cy="895120"/>
              <a:chOff x="1440982" y="2686050"/>
              <a:chExt cx="531975" cy="2152420"/>
            </a:xfrm>
          </p:grpSpPr>
          <p:sp>
            <p:nvSpPr>
              <p:cNvPr id="114" name="Chord 11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5" name="Smiley Face 114"/>
              <p:cNvSpPr/>
              <p:nvPr/>
            </p:nvSpPr>
            <p:spPr>
              <a:xfrm>
                <a:off x="1487825"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8" name="Group 115"/>
            <p:cNvGrpSpPr>
              <a:grpSpLocks/>
            </p:cNvGrpSpPr>
            <p:nvPr/>
          </p:nvGrpSpPr>
          <p:grpSpPr bwMode="auto">
            <a:xfrm>
              <a:off x="5136682" y="3581630"/>
              <a:ext cx="273518" cy="895120"/>
              <a:chOff x="1440982" y="2686050"/>
              <a:chExt cx="531975" cy="2152420"/>
            </a:xfrm>
          </p:grpSpPr>
          <p:sp>
            <p:nvSpPr>
              <p:cNvPr id="117" name="Chord 11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8" name="Smiley Face 117"/>
              <p:cNvSpPr/>
              <p:nvPr/>
            </p:nvSpPr>
            <p:spPr>
              <a:xfrm>
                <a:off x="1488752"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69" name="Group 118"/>
            <p:cNvGrpSpPr>
              <a:grpSpLocks/>
            </p:cNvGrpSpPr>
            <p:nvPr/>
          </p:nvGrpSpPr>
          <p:grpSpPr bwMode="auto">
            <a:xfrm>
              <a:off x="5295900" y="3734030"/>
              <a:ext cx="273518" cy="895120"/>
              <a:chOff x="1440982" y="2686050"/>
              <a:chExt cx="531975" cy="2152420"/>
            </a:xfrm>
          </p:grpSpPr>
          <p:sp>
            <p:nvSpPr>
              <p:cNvPr id="120" name="Chord 1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1" name="Smiley Face 120"/>
              <p:cNvSpPr/>
              <p:nvPr/>
            </p:nvSpPr>
            <p:spPr>
              <a:xfrm>
                <a:off x="1487860"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0" name="Group 121"/>
            <p:cNvGrpSpPr>
              <a:grpSpLocks/>
            </p:cNvGrpSpPr>
            <p:nvPr/>
          </p:nvGrpSpPr>
          <p:grpSpPr bwMode="auto">
            <a:xfrm>
              <a:off x="5784382" y="2972030"/>
              <a:ext cx="273518" cy="895120"/>
              <a:chOff x="1440982" y="2686050"/>
              <a:chExt cx="531975" cy="2152420"/>
            </a:xfrm>
          </p:grpSpPr>
          <p:sp>
            <p:nvSpPr>
              <p:cNvPr id="123" name="Chord 12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4" name="Smiley Face 123"/>
              <p:cNvSpPr/>
              <p:nvPr/>
            </p:nvSpPr>
            <p:spPr>
              <a:xfrm>
                <a:off x="1488826"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1" name="Group 124"/>
            <p:cNvGrpSpPr>
              <a:grpSpLocks/>
            </p:cNvGrpSpPr>
            <p:nvPr/>
          </p:nvGrpSpPr>
          <p:grpSpPr bwMode="auto">
            <a:xfrm>
              <a:off x="5936782" y="3124430"/>
              <a:ext cx="273518" cy="895120"/>
              <a:chOff x="1440982" y="2686050"/>
              <a:chExt cx="531975" cy="2152420"/>
            </a:xfrm>
          </p:grpSpPr>
          <p:sp>
            <p:nvSpPr>
              <p:cNvPr id="126" name="Chord 1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7" name="Smiley Face 126"/>
              <p:cNvSpPr/>
              <p:nvPr/>
            </p:nvSpPr>
            <p:spPr>
              <a:xfrm>
                <a:off x="148884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2" name="Group 127"/>
            <p:cNvGrpSpPr>
              <a:grpSpLocks/>
            </p:cNvGrpSpPr>
            <p:nvPr/>
          </p:nvGrpSpPr>
          <p:grpSpPr bwMode="auto">
            <a:xfrm>
              <a:off x="6089182" y="3276830"/>
              <a:ext cx="273518" cy="895120"/>
              <a:chOff x="1440982" y="2686050"/>
              <a:chExt cx="531975" cy="2152420"/>
            </a:xfrm>
          </p:grpSpPr>
          <p:sp>
            <p:nvSpPr>
              <p:cNvPr id="129" name="Chord 12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0" name="Smiley Face 129"/>
              <p:cNvSpPr/>
              <p:nvPr/>
            </p:nvSpPr>
            <p:spPr>
              <a:xfrm>
                <a:off x="1485771" y="2685887"/>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3" name="Group 130"/>
            <p:cNvGrpSpPr>
              <a:grpSpLocks/>
            </p:cNvGrpSpPr>
            <p:nvPr/>
          </p:nvGrpSpPr>
          <p:grpSpPr bwMode="auto">
            <a:xfrm>
              <a:off x="6241582" y="3429230"/>
              <a:ext cx="273518" cy="895120"/>
              <a:chOff x="1440982" y="2686050"/>
              <a:chExt cx="531975" cy="2152420"/>
            </a:xfrm>
          </p:grpSpPr>
          <p:sp>
            <p:nvSpPr>
              <p:cNvPr id="132" name="Chord 1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3" name="Smiley Face 132"/>
              <p:cNvSpPr/>
              <p:nvPr/>
            </p:nvSpPr>
            <p:spPr>
              <a:xfrm>
                <a:off x="1485788" y="2685848"/>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4" name="Group 133"/>
            <p:cNvGrpSpPr>
              <a:grpSpLocks/>
            </p:cNvGrpSpPr>
            <p:nvPr/>
          </p:nvGrpSpPr>
          <p:grpSpPr bwMode="auto">
            <a:xfrm>
              <a:off x="6393982" y="3581630"/>
              <a:ext cx="273518" cy="895120"/>
              <a:chOff x="1440982" y="2686050"/>
              <a:chExt cx="531975" cy="2152420"/>
            </a:xfrm>
          </p:grpSpPr>
          <p:sp>
            <p:nvSpPr>
              <p:cNvPr id="135" name="Chord 134"/>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6" name="Smiley Face 135"/>
              <p:cNvSpPr/>
              <p:nvPr/>
            </p:nvSpPr>
            <p:spPr>
              <a:xfrm>
                <a:off x="1485806" y="2685807"/>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5" name="Group 136"/>
            <p:cNvGrpSpPr>
              <a:grpSpLocks/>
            </p:cNvGrpSpPr>
            <p:nvPr/>
          </p:nvGrpSpPr>
          <p:grpSpPr bwMode="auto">
            <a:xfrm>
              <a:off x="6546382" y="3734030"/>
              <a:ext cx="273518" cy="895120"/>
              <a:chOff x="1440982" y="2686050"/>
              <a:chExt cx="531975" cy="2152420"/>
            </a:xfrm>
          </p:grpSpPr>
          <p:sp>
            <p:nvSpPr>
              <p:cNvPr id="138" name="Chord 13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9" name="Smiley Face 138"/>
              <p:cNvSpPr/>
              <p:nvPr/>
            </p:nvSpPr>
            <p:spPr>
              <a:xfrm>
                <a:off x="1485823" y="2685766"/>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6" name="Group 139"/>
            <p:cNvGrpSpPr>
              <a:grpSpLocks/>
            </p:cNvGrpSpPr>
            <p:nvPr/>
          </p:nvGrpSpPr>
          <p:grpSpPr bwMode="auto">
            <a:xfrm>
              <a:off x="6698782" y="3848330"/>
              <a:ext cx="273518" cy="895120"/>
              <a:chOff x="1440982" y="2686050"/>
              <a:chExt cx="531975" cy="2152420"/>
            </a:xfrm>
          </p:grpSpPr>
          <p:sp>
            <p:nvSpPr>
              <p:cNvPr id="141" name="Chord 140"/>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42" name="Smiley Face 141"/>
              <p:cNvSpPr/>
              <p:nvPr/>
            </p:nvSpPr>
            <p:spPr>
              <a:xfrm>
                <a:off x="1485841" y="2685735"/>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7" name="Group 142"/>
            <p:cNvGrpSpPr>
              <a:grpSpLocks/>
            </p:cNvGrpSpPr>
            <p:nvPr/>
          </p:nvGrpSpPr>
          <p:grpSpPr bwMode="auto">
            <a:xfrm>
              <a:off x="7086600" y="2972030"/>
              <a:ext cx="273518" cy="895120"/>
              <a:chOff x="1440982" y="2686050"/>
              <a:chExt cx="531975" cy="2152420"/>
            </a:xfrm>
          </p:grpSpPr>
          <p:sp>
            <p:nvSpPr>
              <p:cNvPr id="144" name="Chord 14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45" name="Smiley Face 144"/>
              <p:cNvSpPr/>
              <p:nvPr/>
            </p:nvSpPr>
            <p:spPr>
              <a:xfrm>
                <a:off x="1488062"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8" name="Group 145"/>
            <p:cNvGrpSpPr>
              <a:grpSpLocks/>
            </p:cNvGrpSpPr>
            <p:nvPr/>
          </p:nvGrpSpPr>
          <p:grpSpPr bwMode="auto">
            <a:xfrm>
              <a:off x="7239000" y="3124430"/>
              <a:ext cx="273518" cy="895120"/>
              <a:chOff x="1440982" y="2686050"/>
              <a:chExt cx="531975" cy="2152420"/>
            </a:xfrm>
          </p:grpSpPr>
          <p:sp>
            <p:nvSpPr>
              <p:cNvPr id="147" name="Chord 146"/>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48" name="Smiley Face 147"/>
              <p:cNvSpPr/>
              <p:nvPr/>
            </p:nvSpPr>
            <p:spPr>
              <a:xfrm>
                <a:off x="1488079"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79" name="Group 148"/>
            <p:cNvGrpSpPr>
              <a:grpSpLocks/>
            </p:cNvGrpSpPr>
            <p:nvPr/>
          </p:nvGrpSpPr>
          <p:grpSpPr bwMode="auto">
            <a:xfrm>
              <a:off x="7429500" y="3276830"/>
              <a:ext cx="273518" cy="895120"/>
              <a:chOff x="1440982" y="2686050"/>
              <a:chExt cx="531975" cy="2152420"/>
            </a:xfrm>
          </p:grpSpPr>
          <p:sp>
            <p:nvSpPr>
              <p:cNvPr id="150" name="Chord 1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51" name="Smiley Face 150"/>
              <p:cNvSpPr/>
              <p:nvPr/>
            </p:nvSpPr>
            <p:spPr>
              <a:xfrm>
                <a:off x="1488101"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80" name="Group 151"/>
            <p:cNvGrpSpPr>
              <a:grpSpLocks/>
            </p:cNvGrpSpPr>
            <p:nvPr/>
          </p:nvGrpSpPr>
          <p:grpSpPr bwMode="auto">
            <a:xfrm>
              <a:off x="7588718" y="3429230"/>
              <a:ext cx="273518" cy="895120"/>
              <a:chOff x="1440982" y="2686050"/>
              <a:chExt cx="531975" cy="2152420"/>
            </a:xfrm>
          </p:grpSpPr>
          <p:sp>
            <p:nvSpPr>
              <p:cNvPr id="153" name="Chord 152"/>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54" name="Smiley Face 153"/>
              <p:cNvSpPr/>
              <p:nvPr/>
            </p:nvSpPr>
            <p:spPr>
              <a:xfrm>
                <a:off x="1487208"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81" name="Group 154"/>
            <p:cNvGrpSpPr>
              <a:grpSpLocks/>
            </p:cNvGrpSpPr>
            <p:nvPr/>
          </p:nvGrpSpPr>
          <p:grpSpPr bwMode="auto">
            <a:xfrm>
              <a:off x="7772400" y="3581630"/>
              <a:ext cx="273518" cy="895120"/>
              <a:chOff x="1440982" y="2686050"/>
              <a:chExt cx="531975" cy="2152420"/>
            </a:xfrm>
          </p:grpSpPr>
          <p:sp>
            <p:nvSpPr>
              <p:cNvPr id="156" name="Chord 15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57" name="Smiley Face 156"/>
              <p:cNvSpPr/>
              <p:nvPr/>
            </p:nvSpPr>
            <p:spPr>
              <a:xfrm>
                <a:off x="1488140"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82" name="Group 157"/>
            <p:cNvGrpSpPr>
              <a:grpSpLocks/>
            </p:cNvGrpSpPr>
            <p:nvPr/>
          </p:nvGrpSpPr>
          <p:grpSpPr bwMode="auto">
            <a:xfrm>
              <a:off x="7956082" y="3734030"/>
              <a:ext cx="273518" cy="895120"/>
              <a:chOff x="1440982" y="2686050"/>
              <a:chExt cx="531975" cy="2152420"/>
            </a:xfrm>
          </p:grpSpPr>
          <p:sp>
            <p:nvSpPr>
              <p:cNvPr id="159" name="Chord 158"/>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0" name="Smiley Face 159"/>
              <p:cNvSpPr/>
              <p:nvPr/>
            </p:nvSpPr>
            <p:spPr>
              <a:xfrm>
                <a:off x="1485983" y="2685766"/>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6683" name="Group 160"/>
            <p:cNvGrpSpPr>
              <a:grpSpLocks/>
            </p:cNvGrpSpPr>
            <p:nvPr/>
          </p:nvGrpSpPr>
          <p:grpSpPr bwMode="auto">
            <a:xfrm>
              <a:off x="8115300" y="3848330"/>
              <a:ext cx="273518" cy="895120"/>
              <a:chOff x="1440982" y="2686050"/>
              <a:chExt cx="531975" cy="2152420"/>
            </a:xfrm>
          </p:grpSpPr>
          <p:sp>
            <p:nvSpPr>
              <p:cNvPr id="162" name="Chord 16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3" name="Smiley Face 162"/>
              <p:cNvSpPr/>
              <p:nvPr/>
            </p:nvSpPr>
            <p:spPr>
              <a:xfrm>
                <a:off x="1488179" y="2685735"/>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grpSp>
        <p:nvGrpSpPr>
          <p:cNvPr id="216" name="Group 215"/>
          <p:cNvGrpSpPr>
            <a:grpSpLocks/>
          </p:cNvGrpSpPr>
          <p:nvPr/>
        </p:nvGrpSpPr>
        <p:grpSpPr bwMode="auto">
          <a:xfrm>
            <a:off x="685800" y="2705100"/>
            <a:ext cx="8001000" cy="2038350"/>
            <a:chOff x="1028700" y="971550"/>
            <a:chExt cx="8001000" cy="2038120"/>
          </a:xfrm>
        </p:grpSpPr>
        <p:sp>
          <p:nvSpPr>
            <p:cNvPr id="94" name="Oval Callout 93"/>
            <p:cNvSpPr/>
            <p:nvPr/>
          </p:nvSpPr>
          <p:spPr>
            <a:xfrm>
              <a:off x="1257300" y="1085837"/>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96" name="Oval Callout 95"/>
            <p:cNvSpPr/>
            <p:nvPr/>
          </p:nvSpPr>
          <p:spPr>
            <a:xfrm>
              <a:off x="1714500" y="1542986"/>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97" name="Oval Callout 96"/>
            <p:cNvSpPr/>
            <p:nvPr/>
          </p:nvSpPr>
          <p:spPr>
            <a:xfrm>
              <a:off x="3370263" y="1866799"/>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98" name="Oval Callout 97"/>
            <p:cNvSpPr/>
            <p:nvPr/>
          </p:nvSpPr>
          <p:spPr>
            <a:xfrm>
              <a:off x="2628900" y="1085837"/>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99" name="Oval Callout 98"/>
            <p:cNvSpPr/>
            <p:nvPr/>
          </p:nvSpPr>
          <p:spPr>
            <a:xfrm>
              <a:off x="3771900" y="971550"/>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00" name="Oval Callout 99"/>
            <p:cNvSpPr/>
            <p:nvPr/>
          </p:nvSpPr>
          <p:spPr>
            <a:xfrm>
              <a:off x="4114800" y="1428698"/>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nvGrpSpPr>
            <p:cNvPr id="206" name="Group 205"/>
            <p:cNvGrpSpPr/>
            <p:nvPr/>
          </p:nvGrpSpPr>
          <p:grpSpPr>
            <a:xfrm>
              <a:off x="1028700" y="1085854"/>
              <a:ext cx="7741118" cy="1923816"/>
              <a:chOff x="800100" y="742954"/>
              <a:chExt cx="7741118" cy="1923816"/>
            </a:xfrm>
            <a:solidFill>
              <a:schemeClr val="accent6"/>
            </a:solidFill>
          </p:grpSpPr>
          <p:grpSp>
            <p:nvGrpSpPr>
              <p:cNvPr id="164" name="Group 163"/>
              <p:cNvGrpSpPr/>
              <p:nvPr/>
            </p:nvGrpSpPr>
            <p:grpSpPr>
              <a:xfrm>
                <a:off x="800100" y="895350"/>
                <a:ext cx="273518" cy="895120"/>
                <a:chOff x="1440982" y="2686050"/>
                <a:chExt cx="531975" cy="2152420"/>
              </a:xfrm>
              <a:grpFill/>
            </p:grpSpPr>
            <p:sp>
              <p:nvSpPr>
                <p:cNvPr id="165" name="Chord 164"/>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6" name="Smiley Face 165"/>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67" name="Group 166"/>
              <p:cNvGrpSpPr/>
              <p:nvPr/>
            </p:nvGrpSpPr>
            <p:grpSpPr>
              <a:xfrm>
                <a:off x="1250482" y="1352550"/>
                <a:ext cx="273518" cy="895120"/>
                <a:chOff x="1440982" y="2686050"/>
                <a:chExt cx="531975" cy="2152420"/>
              </a:xfrm>
              <a:grpFill/>
            </p:grpSpPr>
            <p:sp>
              <p:nvSpPr>
                <p:cNvPr id="168" name="Chord 167"/>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9" name="Smiley Face 168"/>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70" name="Group 169"/>
              <p:cNvGrpSpPr/>
              <p:nvPr/>
            </p:nvGrpSpPr>
            <p:grpSpPr>
              <a:xfrm>
                <a:off x="2133600" y="895350"/>
                <a:ext cx="273518" cy="895120"/>
                <a:chOff x="1440982" y="2686050"/>
                <a:chExt cx="531975" cy="2152420"/>
              </a:xfrm>
              <a:grpFill/>
            </p:grpSpPr>
            <p:sp>
              <p:nvSpPr>
                <p:cNvPr id="171" name="Chord 170"/>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2" name="Smiley Face 171"/>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73" name="Group 172"/>
              <p:cNvGrpSpPr/>
              <p:nvPr/>
            </p:nvGrpSpPr>
            <p:grpSpPr>
              <a:xfrm>
                <a:off x="2874626" y="1676174"/>
                <a:ext cx="273518" cy="895119"/>
                <a:chOff x="1993007" y="3464233"/>
                <a:chExt cx="531975" cy="2152410"/>
              </a:xfrm>
              <a:grpFill/>
            </p:grpSpPr>
            <p:sp>
              <p:nvSpPr>
                <p:cNvPr id="174" name="Chord 173"/>
                <p:cNvSpPr/>
                <p:nvPr/>
              </p:nvSpPr>
              <p:spPr>
                <a:xfrm rot="5569914">
                  <a:off x="1417340" y="4509000"/>
                  <a:ext cx="1683310"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5" name="Smiley Face 174"/>
                <p:cNvSpPr/>
                <p:nvPr/>
              </p:nvSpPr>
              <p:spPr>
                <a:xfrm>
                  <a:off x="2037923" y="3464233"/>
                  <a:ext cx="457198" cy="457198"/>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76" name="Group 175"/>
              <p:cNvGrpSpPr/>
              <p:nvPr/>
            </p:nvGrpSpPr>
            <p:grpSpPr>
              <a:xfrm>
                <a:off x="3307881" y="742954"/>
                <a:ext cx="273518" cy="895117"/>
                <a:chOff x="1440980" y="2686050"/>
                <a:chExt cx="531974" cy="2152409"/>
              </a:xfrm>
              <a:grpFill/>
            </p:grpSpPr>
            <p:sp>
              <p:nvSpPr>
                <p:cNvPr id="177" name="Chord 176"/>
                <p:cNvSpPr/>
                <p:nvPr/>
              </p:nvSpPr>
              <p:spPr>
                <a:xfrm rot="5569914">
                  <a:off x="865311" y="3730816"/>
                  <a:ext cx="1683312" cy="531974"/>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8" name="Smiley Face 177"/>
                <p:cNvSpPr/>
                <p:nvPr/>
              </p:nvSpPr>
              <p:spPr>
                <a:xfrm>
                  <a:off x="1485898" y="2686050"/>
                  <a:ext cx="457200" cy="457198"/>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79" name="Group 178"/>
              <p:cNvGrpSpPr/>
              <p:nvPr/>
            </p:nvGrpSpPr>
            <p:grpSpPr>
              <a:xfrm>
                <a:off x="3650782" y="1200150"/>
                <a:ext cx="273518" cy="895120"/>
                <a:chOff x="1440982" y="2686050"/>
                <a:chExt cx="531975" cy="2152420"/>
              </a:xfrm>
              <a:grpFill/>
            </p:grpSpPr>
            <p:sp>
              <p:nvSpPr>
                <p:cNvPr id="180" name="Chord 179"/>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1" name="Smiley Face 180"/>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85" name="Group 184"/>
              <p:cNvGrpSpPr/>
              <p:nvPr/>
            </p:nvGrpSpPr>
            <p:grpSpPr>
              <a:xfrm>
                <a:off x="4610098" y="914170"/>
                <a:ext cx="273518" cy="895120"/>
                <a:chOff x="996369" y="2364841"/>
                <a:chExt cx="531975" cy="2152417"/>
              </a:xfrm>
              <a:grpFill/>
            </p:grpSpPr>
            <p:sp>
              <p:nvSpPr>
                <p:cNvPr id="186" name="Chord 185"/>
                <p:cNvSpPr/>
                <p:nvPr/>
              </p:nvSpPr>
              <p:spPr>
                <a:xfrm rot="5569914">
                  <a:off x="420700" y="3409613"/>
                  <a:ext cx="1683314"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7" name="Smiley Face 186"/>
                <p:cNvSpPr/>
                <p:nvPr/>
              </p:nvSpPr>
              <p:spPr>
                <a:xfrm>
                  <a:off x="1041283" y="2364841"/>
                  <a:ext cx="457200" cy="457199"/>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88" name="Group 187"/>
              <p:cNvGrpSpPr/>
              <p:nvPr/>
            </p:nvGrpSpPr>
            <p:grpSpPr>
              <a:xfrm>
                <a:off x="5289082" y="1504950"/>
                <a:ext cx="273518" cy="895120"/>
                <a:chOff x="1440982" y="2686050"/>
                <a:chExt cx="531975" cy="2152420"/>
              </a:xfrm>
              <a:grpFill/>
            </p:grpSpPr>
            <p:sp>
              <p:nvSpPr>
                <p:cNvPr id="189" name="Chord 188"/>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0" name="Smiley Face 189"/>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91" name="Group 190"/>
              <p:cNvGrpSpPr/>
              <p:nvPr/>
            </p:nvGrpSpPr>
            <p:grpSpPr>
              <a:xfrm>
                <a:off x="6089182" y="1047750"/>
                <a:ext cx="273518" cy="895120"/>
                <a:chOff x="1440982" y="2686050"/>
                <a:chExt cx="531975" cy="2152420"/>
              </a:xfrm>
              <a:grpFill/>
            </p:grpSpPr>
            <p:sp>
              <p:nvSpPr>
                <p:cNvPr id="192" name="Chord 191"/>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3" name="Smiley Face 192"/>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94" name="Group 193"/>
              <p:cNvGrpSpPr/>
              <p:nvPr/>
            </p:nvGrpSpPr>
            <p:grpSpPr>
              <a:xfrm>
                <a:off x="6546382" y="1504950"/>
                <a:ext cx="273518" cy="895120"/>
                <a:chOff x="1440982" y="2686050"/>
                <a:chExt cx="531975" cy="2152420"/>
              </a:xfrm>
              <a:grpFill/>
            </p:grpSpPr>
            <p:sp>
              <p:nvSpPr>
                <p:cNvPr id="195" name="Chord 194"/>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6" name="Smiley Face 195"/>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97" name="Group 196"/>
              <p:cNvGrpSpPr/>
              <p:nvPr/>
            </p:nvGrpSpPr>
            <p:grpSpPr>
              <a:xfrm>
                <a:off x="7239000" y="895350"/>
                <a:ext cx="273518" cy="895120"/>
                <a:chOff x="1440982" y="2686050"/>
                <a:chExt cx="531975" cy="2152420"/>
              </a:xfrm>
              <a:grpFill/>
            </p:grpSpPr>
            <p:sp>
              <p:nvSpPr>
                <p:cNvPr id="198" name="Chord 197"/>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99" name="Smiley Face 198"/>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03" name="Group 202"/>
              <p:cNvGrpSpPr/>
              <p:nvPr/>
            </p:nvGrpSpPr>
            <p:grpSpPr>
              <a:xfrm>
                <a:off x="8267700" y="1771650"/>
                <a:ext cx="273518" cy="895120"/>
                <a:chOff x="1440982" y="2686050"/>
                <a:chExt cx="531975" cy="2152420"/>
              </a:xfrm>
              <a:grpFill/>
            </p:grpSpPr>
            <p:sp>
              <p:nvSpPr>
                <p:cNvPr id="204" name="Chord 203"/>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05" name="Smiley Face 204"/>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209" name="Oval Callout 208"/>
            <p:cNvSpPr/>
            <p:nvPr/>
          </p:nvSpPr>
          <p:spPr>
            <a:xfrm>
              <a:off x="5715000" y="1657273"/>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10" name="Oval Callout 209"/>
            <p:cNvSpPr/>
            <p:nvPr/>
          </p:nvSpPr>
          <p:spPr>
            <a:xfrm>
              <a:off x="6515100" y="1200124"/>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11" name="Oval Callout 210"/>
            <p:cNvSpPr/>
            <p:nvPr/>
          </p:nvSpPr>
          <p:spPr>
            <a:xfrm>
              <a:off x="5029200" y="1066789"/>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13" name="Oval Callout 212"/>
            <p:cNvSpPr/>
            <p:nvPr/>
          </p:nvSpPr>
          <p:spPr>
            <a:xfrm>
              <a:off x="7658100" y="1085837"/>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14" name="Oval Callout 213"/>
            <p:cNvSpPr/>
            <p:nvPr/>
          </p:nvSpPr>
          <p:spPr>
            <a:xfrm>
              <a:off x="6972300" y="1657273"/>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215" name="Oval Callout 214"/>
            <p:cNvSpPr/>
            <p:nvPr/>
          </p:nvSpPr>
          <p:spPr>
            <a:xfrm>
              <a:off x="8686800" y="1885847"/>
              <a:ext cx="342900" cy="138097"/>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sp>
        <p:nvSpPr>
          <p:cNvPr id="182" name="Oval 181"/>
          <p:cNvSpPr/>
          <p:nvPr/>
        </p:nvSpPr>
        <p:spPr>
          <a:xfrm>
            <a:off x="0" y="2457450"/>
            <a:ext cx="9029700" cy="2422525"/>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83" name="Text Placeholder 3"/>
          <p:cNvSpPr txBox="1">
            <a:spLocks/>
          </p:cNvSpPr>
          <p:nvPr/>
        </p:nvSpPr>
        <p:spPr bwMode="auto">
          <a:xfrm>
            <a:off x="685800" y="925513"/>
            <a:ext cx="8115300" cy="617537"/>
          </a:xfrm>
          <a:prstGeom prst="rect">
            <a:avLst/>
          </a:prstGeom>
          <a:noFill/>
          <a:ln w="9525">
            <a:noFill/>
            <a:miter lim="800000"/>
            <a:headEnd/>
            <a:tailEnd/>
          </a:ln>
        </p:spPr>
        <p:txBody>
          <a:bodyPr/>
          <a:lstStyle/>
          <a:p>
            <a:pPr marL="0" indent="0" algn="ctr">
              <a:buFont typeface="Wingdings" pitchFamily="2" charset="2"/>
              <a:buNone/>
              <a:defRPr/>
            </a:pPr>
            <a:r>
              <a:rPr lang="en-US" sz="2800" dirty="0">
                <a:solidFill>
                  <a:schemeClr val="accent1"/>
                </a:solidFill>
                <a:latin typeface="Orly's Font 2" pitchFamily="66" charset="0"/>
              </a:rPr>
              <a:t>By surveying a </a:t>
            </a:r>
            <a:r>
              <a:rPr lang="en-US" sz="2800" dirty="0">
                <a:solidFill>
                  <a:schemeClr val="accent6"/>
                </a:solidFill>
                <a:latin typeface="Orly's Font 2" pitchFamily="66" charset="0"/>
              </a:rPr>
              <a:t>sample </a:t>
            </a:r>
            <a:r>
              <a:rPr lang="en-US" sz="2800" dirty="0">
                <a:solidFill>
                  <a:schemeClr val="accent1"/>
                </a:solidFill>
                <a:latin typeface="Orly's Font 2" pitchFamily="66" charset="0"/>
              </a:rPr>
              <a:t>of the group, you can make a generalization about the </a:t>
            </a:r>
            <a:r>
              <a:rPr lang="en-US" sz="2800" dirty="0">
                <a:solidFill>
                  <a:schemeClr val="accent3"/>
                </a:solidFill>
                <a:latin typeface="Orly's Font 2" pitchFamily="66" charset="0"/>
              </a:rPr>
              <a:t>entire </a:t>
            </a:r>
            <a:r>
              <a:rPr lang="en-US" sz="2800" dirty="0">
                <a:solidFill>
                  <a:schemeClr val="accent1"/>
                </a:solidFill>
                <a:latin typeface="Orly's Font 2" pitchFamily="66" charset="0"/>
              </a:rPr>
              <a:t>group.</a:t>
            </a:r>
            <a:endParaRPr lang="en-US" sz="2800" dirty="0">
              <a:solidFill>
                <a:schemeClr val="accent1"/>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type="lt">
                                    <p:tmAbs val="120"/>
                                  </p:iterate>
                                  <p:childTnLst>
                                    <p:set>
                                      <p:cBhvr>
                                        <p:cTn id="11" dur="1" fill="hold">
                                          <p:stCondLst>
                                            <p:cond delay="0"/>
                                          </p:stCondLst>
                                        </p:cTn>
                                        <p:tgtEl>
                                          <p:spTgt spid="183"/>
                                        </p:tgtEl>
                                        <p:attrNameLst>
                                          <p:attrName>style.visibility</p:attrName>
                                        </p:attrNameLst>
                                      </p:cBhvr>
                                      <p:to>
                                        <p:strVal val="visible"/>
                                      </p:to>
                                    </p:set>
                                  </p:childTnLst>
                                </p:cTn>
                              </p:par>
                              <p:par>
                                <p:cTn id="12" presetID="10" presetClass="entr" presetSubtype="0" fill="hold" nodeType="withEffect">
                                  <p:stCondLst>
                                    <p:cond delay="3000"/>
                                  </p:stCondLst>
                                  <p:childTnLst>
                                    <p:set>
                                      <p:cBhvr>
                                        <p:cTn id="13" dur="1" fill="hold">
                                          <p:stCondLst>
                                            <p:cond delay="0"/>
                                          </p:stCondLst>
                                        </p:cTn>
                                        <p:tgtEl>
                                          <p:spTgt spid="216"/>
                                        </p:tgtEl>
                                        <p:attrNameLst>
                                          <p:attrName>style.visibility</p:attrName>
                                        </p:attrNameLst>
                                      </p:cBhvr>
                                      <p:to>
                                        <p:strVal val="visible"/>
                                      </p:to>
                                    </p:set>
                                    <p:animEffect transition="in" filter="fade">
                                      <p:cBhvr>
                                        <p:cTn id="14" dur="500"/>
                                        <p:tgtEl>
                                          <p:spTgt spid="216"/>
                                        </p:tgtEl>
                                      </p:cBhvr>
                                    </p:animEffect>
                                  </p:childTnLst>
                                </p:cTn>
                              </p:par>
                              <p:par>
                                <p:cTn id="15" presetID="10" presetClass="entr" presetSubtype="0" fill="hold" grpId="0" nodeType="withEffect">
                                  <p:stCondLst>
                                    <p:cond delay="8000"/>
                                  </p:stCondLst>
                                  <p:childTnLst>
                                    <p:set>
                                      <p:cBhvr>
                                        <p:cTn id="16" dur="1" fill="hold">
                                          <p:stCondLst>
                                            <p:cond delay="0"/>
                                          </p:stCondLst>
                                        </p:cTn>
                                        <p:tgtEl>
                                          <p:spTgt spid="182"/>
                                        </p:tgtEl>
                                        <p:attrNameLst>
                                          <p:attrName>style.visibility</p:attrName>
                                        </p:attrNameLst>
                                      </p:cBhvr>
                                      <p:to>
                                        <p:strVal val="visible"/>
                                      </p:to>
                                    </p:set>
                                    <p:animEffect transition="in" filter="fade">
                                      <p:cBhvr>
                                        <p:cTn id="17"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P spid="1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857250"/>
            <a:ext cx="7315200" cy="617538"/>
          </a:xfrm>
          <a:prstGeom prst="rect">
            <a:avLst/>
          </a:prstGeom>
          <a:noFill/>
          <a:ln w="9525">
            <a:noFill/>
            <a:miter lim="800000"/>
            <a:headEnd/>
            <a:tailEnd/>
          </a:ln>
        </p:spPr>
        <p:txBody>
          <a:bodyPr/>
          <a:lstStyle/>
          <a:p>
            <a:pPr algn="ctr">
              <a:spcBef>
                <a:spcPct val="20000"/>
              </a:spcBef>
              <a:buFont typeface="Wingdings" pitchFamily="2" charset="2"/>
              <a:buNone/>
            </a:pPr>
            <a:r>
              <a:rPr lang="en-US" sz="2800" dirty="0">
                <a:solidFill>
                  <a:schemeClr val="accent1"/>
                </a:solidFill>
                <a:latin typeface="Orly's Font 2" pitchFamily="66" charset="0"/>
              </a:rPr>
              <a:t>The population is the entire group</a:t>
            </a:r>
          </a:p>
          <a:p>
            <a:pPr algn="ctr">
              <a:spcBef>
                <a:spcPct val="20000"/>
              </a:spcBef>
              <a:buFont typeface="Wingdings" pitchFamily="2" charset="2"/>
              <a:buNone/>
            </a:pPr>
            <a:r>
              <a:rPr lang="en-US" sz="2800" dirty="0">
                <a:solidFill>
                  <a:schemeClr val="accent1"/>
                </a:solidFill>
                <a:latin typeface="Orly's Font 2" pitchFamily="66" charset="0"/>
              </a:rPr>
              <a:t>being studied.</a:t>
            </a:r>
          </a:p>
          <a:p>
            <a:pPr algn="ctr">
              <a:spcBef>
                <a:spcPct val="20000"/>
              </a:spcBef>
              <a:buFont typeface="Wingdings" pitchFamily="2" charset="2"/>
              <a:buNone/>
            </a:pPr>
            <a:r>
              <a:rPr lang="en-US" sz="2800" dirty="0">
                <a:solidFill>
                  <a:schemeClr val="accent1"/>
                </a:solidFill>
                <a:latin typeface="Orly's Font 2" pitchFamily="66" charset="0"/>
              </a:rPr>
              <a:t>A sample is part of the population being surveyed.</a:t>
            </a:r>
          </a:p>
        </p:txBody>
      </p:sp>
      <p:grpSp>
        <p:nvGrpSpPr>
          <p:cNvPr id="5" name="Group 4"/>
          <p:cNvGrpSpPr>
            <a:grpSpLocks/>
          </p:cNvGrpSpPr>
          <p:nvPr/>
        </p:nvGrpSpPr>
        <p:grpSpPr bwMode="auto">
          <a:xfrm>
            <a:off x="342900" y="2800350"/>
            <a:ext cx="8045450" cy="2076450"/>
            <a:chOff x="342900" y="2800350"/>
            <a:chExt cx="8045918" cy="2076220"/>
          </a:xfrm>
        </p:grpSpPr>
        <p:grpSp>
          <p:nvGrpSpPr>
            <p:cNvPr id="28692" name="Group 7"/>
            <p:cNvGrpSpPr>
              <a:grpSpLocks/>
            </p:cNvGrpSpPr>
            <p:nvPr/>
          </p:nvGrpSpPr>
          <p:grpSpPr bwMode="auto">
            <a:xfrm>
              <a:off x="342900" y="2800350"/>
              <a:ext cx="273518" cy="895120"/>
              <a:chOff x="1440982" y="2686050"/>
              <a:chExt cx="531975" cy="2152420"/>
            </a:xfrm>
          </p:grpSpPr>
          <p:sp>
            <p:nvSpPr>
              <p:cNvPr id="132" name="Chord 13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3" name="Smiley Face 132"/>
              <p:cNvSpPr/>
              <p:nvPr/>
            </p:nvSpPr>
            <p:spPr>
              <a:xfrm>
                <a:off x="1487299" y="2686050"/>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3" name="Group 8"/>
            <p:cNvGrpSpPr>
              <a:grpSpLocks/>
            </p:cNvGrpSpPr>
            <p:nvPr/>
          </p:nvGrpSpPr>
          <p:grpSpPr bwMode="auto">
            <a:xfrm>
              <a:off x="495300" y="2952750"/>
              <a:ext cx="273518" cy="895120"/>
              <a:chOff x="1440982" y="2686050"/>
              <a:chExt cx="531975" cy="2152420"/>
            </a:xfrm>
          </p:grpSpPr>
          <p:sp>
            <p:nvSpPr>
              <p:cNvPr id="130" name="Chord 12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31" name="Smiley Face 130"/>
              <p:cNvSpPr/>
              <p:nvPr/>
            </p:nvSpPr>
            <p:spPr>
              <a:xfrm>
                <a:off x="148731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4" name="Group 9"/>
            <p:cNvGrpSpPr>
              <a:grpSpLocks/>
            </p:cNvGrpSpPr>
            <p:nvPr/>
          </p:nvGrpSpPr>
          <p:grpSpPr bwMode="auto">
            <a:xfrm>
              <a:off x="647700" y="3105150"/>
              <a:ext cx="273518" cy="895120"/>
              <a:chOff x="1440982" y="2686050"/>
              <a:chExt cx="531975" cy="2152420"/>
            </a:xfrm>
          </p:grpSpPr>
          <p:sp>
            <p:nvSpPr>
              <p:cNvPr id="128" name="Chord 12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9" name="Smiley Face 128"/>
              <p:cNvSpPr/>
              <p:nvPr/>
            </p:nvSpPr>
            <p:spPr>
              <a:xfrm>
                <a:off x="1487334"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5" name="Group 10"/>
            <p:cNvGrpSpPr>
              <a:grpSpLocks/>
            </p:cNvGrpSpPr>
            <p:nvPr/>
          </p:nvGrpSpPr>
          <p:grpSpPr bwMode="auto">
            <a:xfrm>
              <a:off x="800100" y="3257550"/>
              <a:ext cx="273518" cy="895120"/>
              <a:chOff x="1440982" y="2686050"/>
              <a:chExt cx="531975" cy="2152420"/>
            </a:xfrm>
          </p:grpSpPr>
          <p:sp>
            <p:nvSpPr>
              <p:cNvPr id="126" name="Chord 12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7" name="Smiley Face 126"/>
              <p:cNvSpPr/>
              <p:nvPr/>
            </p:nvSpPr>
            <p:spPr>
              <a:xfrm>
                <a:off x="148735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6" name="Group 11"/>
            <p:cNvGrpSpPr>
              <a:grpSpLocks/>
            </p:cNvGrpSpPr>
            <p:nvPr/>
          </p:nvGrpSpPr>
          <p:grpSpPr bwMode="auto">
            <a:xfrm>
              <a:off x="952500" y="3409950"/>
              <a:ext cx="273518" cy="895120"/>
              <a:chOff x="1440982" y="2686050"/>
              <a:chExt cx="531975" cy="2152420"/>
            </a:xfrm>
          </p:grpSpPr>
          <p:sp>
            <p:nvSpPr>
              <p:cNvPr id="124" name="Chord 12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5" name="Smiley Face 124"/>
              <p:cNvSpPr/>
              <p:nvPr/>
            </p:nvSpPr>
            <p:spPr>
              <a:xfrm>
                <a:off x="1487368"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7" name="Group 12"/>
            <p:cNvGrpSpPr>
              <a:grpSpLocks/>
            </p:cNvGrpSpPr>
            <p:nvPr/>
          </p:nvGrpSpPr>
          <p:grpSpPr bwMode="auto">
            <a:xfrm>
              <a:off x="1098082" y="3562350"/>
              <a:ext cx="273518" cy="895120"/>
              <a:chOff x="1440982" y="2686050"/>
              <a:chExt cx="531975" cy="2152420"/>
            </a:xfrm>
          </p:grpSpPr>
          <p:sp>
            <p:nvSpPr>
              <p:cNvPr id="122" name="Chord 12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3" name="Smiley Face 122"/>
              <p:cNvSpPr/>
              <p:nvPr/>
            </p:nvSpPr>
            <p:spPr>
              <a:xfrm>
                <a:off x="1488295"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8" name="Group 13"/>
            <p:cNvGrpSpPr>
              <a:grpSpLocks/>
            </p:cNvGrpSpPr>
            <p:nvPr/>
          </p:nvGrpSpPr>
          <p:grpSpPr bwMode="auto">
            <a:xfrm>
              <a:off x="1257300" y="3714750"/>
              <a:ext cx="273518" cy="895120"/>
              <a:chOff x="1440982" y="2686050"/>
              <a:chExt cx="531975" cy="2152420"/>
            </a:xfrm>
          </p:grpSpPr>
          <p:sp>
            <p:nvSpPr>
              <p:cNvPr id="120" name="Chord 11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21" name="Smiley Face 120"/>
              <p:cNvSpPr/>
              <p:nvPr/>
            </p:nvSpPr>
            <p:spPr>
              <a:xfrm>
                <a:off x="1487403"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699" name="Group 14"/>
            <p:cNvGrpSpPr>
              <a:grpSpLocks/>
            </p:cNvGrpSpPr>
            <p:nvPr/>
          </p:nvGrpSpPr>
          <p:grpSpPr bwMode="auto">
            <a:xfrm>
              <a:off x="1828800" y="2952750"/>
              <a:ext cx="273518" cy="895120"/>
              <a:chOff x="1440982" y="2686050"/>
              <a:chExt cx="531975" cy="2152420"/>
            </a:xfrm>
          </p:grpSpPr>
          <p:sp>
            <p:nvSpPr>
              <p:cNvPr id="118" name="Chord 11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9" name="Smiley Face 118"/>
              <p:cNvSpPr/>
              <p:nvPr/>
            </p:nvSpPr>
            <p:spPr>
              <a:xfrm>
                <a:off x="148746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0" name="Group 15"/>
            <p:cNvGrpSpPr>
              <a:grpSpLocks/>
            </p:cNvGrpSpPr>
            <p:nvPr/>
          </p:nvGrpSpPr>
          <p:grpSpPr bwMode="auto">
            <a:xfrm>
              <a:off x="1981200" y="3105150"/>
              <a:ext cx="273518" cy="895120"/>
              <a:chOff x="1440982" y="2686050"/>
              <a:chExt cx="531975" cy="2152420"/>
            </a:xfrm>
          </p:grpSpPr>
          <p:sp>
            <p:nvSpPr>
              <p:cNvPr id="116" name="Chord 11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7" name="Smiley Face 116"/>
              <p:cNvSpPr/>
              <p:nvPr/>
            </p:nvSpPr>
            <p:spPr>
              <a:xfrm>
                <a:off x="1487484"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1" name="Group 16"/>
            <p:cNvGrpSpPr>
              <a:grpSpLocks/>
            </p:cNvGrpSpPr>
            <p:nvPr/>
          </p:nvGrpSpPr>
          <p:grpSpPr bwMode="auto">
            <a:xfrm>
              <a:off x="2133600" y="3257550"/>
              <a:ext cx="273518" cy="895120"/>
              <a:chOff x="1440982" y="2686050"/>
              <a:chExt cx="531975" cy="2152420"/>
            </a:xfrm>
          </p:grpSpPr>
          <p:sp>
            <p:nvSpPr>
              <p:cNvPr id="114" name="Chord 11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5" name="Smiley Face 114"/>
              <p:cNvSpPr/>
              <p:nvPr/>
            </p:nvSpPr>
            <p:spPr>
              <a:xfrm>
                <a:off x="148750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2" name="Group 17"/>
            <p:cNvGrpSpPr>
              <a:grpSpLocks/>
            </p:cNvGrpSpPr>
            <p:nvPr/>
          </p:nvGrpSpPr>
          <p:grpSpPr bwMode="auto">
            <a:xfrm>
              <a:off x="2286000" y="3409950"/>
              <a:ext cx="273518" cy="895120"/>
              <a:chOff x="1440982" y="2686050"/>
              <a:chExt cx="531975" cy="2152420"/>
            </a:xfrm>
          </p:grpSpPr>
          <p:sp>
            <p:nvSpPr>
              <p:cNvPr id="112" name="Chord 11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3" name="Smiley Face 112"/>
              <p:cNvSpPr/>
              <p:nvPr/>
            </p:nvSpPr>
            <p:spPr>
              <a:xfrm>
                <a:off x="1487519"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3" name="Group 18"/>
            <p:cNvGrpSpPr>
              <a:grpSpLocks/>
            </p:cNvGrpSpPr>
            <p:nvPr/>
          </p:nvGrpSpPr>
          <p:grpSpPr bwMode="auto">
            <a:xfrm>
              <a:off x="2438400" y="3562350"/>
              <a:ext cx="273518" cy="895120"/>
              <a:chOff x="1440982" y="2686050"/>
              <a:chExt cx="531975" cy="2152420"/>
            </a:xfrm>
          </p:grpSpPr>
          <p:sp>
            <p:nvSpPr>
              <p:cNvPr id="110" name="Chord 10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11" name="Smiley Face 110"/>
              <p:cNvSpPr/>
              <p:nvPr/>
            </p:nvSpPr>
            <p:spPr>
              <a:xfrm>
                <a:off x="1487537"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4" name="Group 19"/>
            <p:cNvGrpSpPr>
              <a:grpSpLocks/>
            </p:cNvGrpSpPr>
            <p:nvPr/>
          </p:nvGrpSpPr>
          <p:grpSpPr bwMode="auto">
            <a:xfrm>
              <a:off x="2590800" y="3714750"/>
              <a:ext cx="273518" cy="895120"/>
              <a:chOff x="1440982" y="2686050"/>
              <a:chExt cx="531975" cy="2152420"/>
            </a:xfrm>
          </p:grpSpPr>
          <p:sp>
            <p:nvSpPr>
              <p:cNvPr id="108" name="Chord 10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9" name="Smiley Face 108"/>
              <p:cNvSpPr/>
              <p:nvPr/>
            </p:nvSpPr>
            <p:spPr>
              <a:xfrm>
                <a:off x="1487554"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5" name="Group 20"/>
            <p:cNvGrpSpPr>
              <a:grpSpLocks/>
            </p:cNvGrpSpPr>
            <p:nvPr/>
          </p:nvGrpSpPr>
          <p:grpSpPr bwMode="auto">
            <a:xfrm>
              <a:off x="2743200" y="3867150"/>
              <a:ext cx="273518" cy="895120"/>
              <a:chOff x="1440982" y="2686050"/>
              <a:chExt cx="531975" cy="2152420"/>
            </a:xfrm>
          </p:grpSpPr>
          <p:sp>
            <p:nvSpPr>
              <p:cNvPr id="106" name="Chord 10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7" name="Smiley Face 106"/>
              <p:cNvSpPr/>
              <p:nvPr/>
            </p:nvSpPr>
            <p:spPr>
              <a:xfrm>
                <a:off x="1487572"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6" name="Group 21"/>
            <p:cNvGrpSpPr>
              <a:grpSpLocks/>
            </p:cNvGrpSpPr>
            <p:nvPr/>
          </p:nvGrpSpPr>
          <p:grpSpPr bwMode="auto">
            <a:xfrm>
              <a:off x="3155482" y="2952750"/>
              <a:ext cx="273518" cy="895120"/>
              <a:chOff x="1440982" y="2686050"/>
              <a:chExt cx="531975" cy="2152420"/>
            </a:xfrm>
          </p:grpSpPr>
          <p:sp>
            <p:nvSpPr>
              <p:cNvPr id="104" name="Chord 10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5" name="Smiley Face 104"/>
              <p:cNvSpPr/>
              <p:nvPr/>
            </p:nvSpPr>
            <p:spPr>
              <a:xfrm>
                <a:off x="1488529"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7" name="Group 22"/>
            <p:cNvGrpSpPr>
              <a:grpSpLocks/>
            </p:cNvGrpSpPr>
            <p:nvPr/>
          </p:nvGrpSpPr>
          <p:grpSpPr bwMode="auto">
            <a:xfrm>
              <a:off x="3269782" y="3105150"/>
              <a:ext cx="273518" cy="895120"/>
              <a:chOff x="1440982" y="2686050"/>
              <a:chExt cx="531975" cy="2152420"/>
            </a:xfrm>
          </p:grpSpPr>
          <p:sp>
            <p:nvSpPr>
              <p:cNvPr id="102" name="Chord 10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3" name="Smiley Face 102"/>
              <p:cNvSpPr/>
              <p:nvPr/>
            </p:nvSpPr>
            <p:spPr>
              <a:xfrm>
                <a:off x="1488540"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8" name="Group 23"/>
            <p:cNvGrpSpPr>
              <a:grpSpLocks/>
            </p:cNvGrpSpPr>
            <p:nvPr/>
          </p:nvGrpSpPr>
          <p:grpSpPr bwMode="auto">
            <a:xfrm>
              <a:off x="3384082" y="3257550"/>
              <a:ext cx="273518" cy="895120"/>
              <a:chOff x="1440982" y="2686050"/>
              <a:chExt cx="531975" cy="2152420"/>
            </a:xfrm>
          </p:grpSpPr>
          <p:sp>
            <p:nvSpPr>
              <p:cNvPr id="100" name="Chord 9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01" name="Smiley Face 100"/>
              <p:cNvSpPr/>
              <p:nvPr/>
            </p:nvSpPr>
            <p:spPr>
              <a:xfrm>
                <a:off x="1488554"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09" name="Group 24"/>
            <p:cNvGrpSpPr>
              <a:grpSpLocks/>
            </p:cNvGrpSpPr>
            <p:nvPr/>
          </p:nvGrpSpPr>
          <p:grpSpPr bwMode="auto">
            <a:xfrm>
              <a:off x="3498382" y="3409950"/>
              <a:ext cx="273518" cy="895120"/>
              <a:chOff x="1440982" y="2686050"/>
              <a:chExt cx="531975" cy="2152420"/>
            </a:xfrm>
          </p:grpSpPr>
          <p:sp>
            <p:nvSpPr>
              <p:cNvPr id="98" name="Chord 9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9" name="Smiley Face 98"/>
              <p:cNvSpPr/>
              <p:nvPr/>
            </p:nvSpPr>
            <p:spPr>
              <a:xfrm>
                <a:off x="1488568"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0" name="Group 25"/>
            <p:cNvGrpSpPr>
              <a:grpSpLocks/>
            </p:cNvGrpSpPr>
            <p:nvPr/>
          </p:nvGrpSpPr>
          <p:grpSpPr bwMode="auto">
            <a:xfrm>
              <a:off x="3650782" y="3562350"/>
              <a:ext cx="273518" cy="895120"/>
              <a:chOff x="1440982" y="2686050"/>
              <a:chExt cx="531975" cy="2152420"/>
            </a:xfrm>
          </p:grpSpPr>
          <p:sp>
            <p:nvSpPr>
              <p:cNvPr id="96" name="Chord 9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7" name="Smiley Face 96"/>
              <p:cNvSpPr/>
              <p:nvPr/>
            </p:nvSpPr>
            <p:spPr>
              <a:xfrm>
                <a:off x="1488583"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1" name="Group 26"/>
            <p:cNvGrpSpPr>
              <a:grpSpLocks/>
            </p:cNvGrpSpPr>
            <p:nvPr/>
          </p:nvGrpSpPr>
          <p:grpSpPr bwMode="auto">
            <a:xfrm>
              <a:off x="3803182" y="3714750"/>
              <a:ext cx="273518" cy="895120"/>
              <a:chOff x="1440982" y="2686050"/>
              <a:chExt cx="531975" cy="2152420"/>
            </a:xfrm>
          </p:grpSpPr>
          <p:sp>
            <p:nvSpPr>
              <p:cNvPr id="94" name="Chord 9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5" name="Smiley Face 94"/>
              <p:cNvSpPr/>
              <p:nvPr/>
            </p:nvSpPr>
            <p:spPr>
              <a:xfrm>
                <a:off x="1488601"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2" name="Group 27"/>
            <p:cNvGrpSpPr>
              <a:grpSpLocks/>
            </p:cNvGrpSpPr>
            <p:nvPr/>
          </p:nvGrpSpPr>
          <p:grpSpPr bwMode="auto">
            <a:xfrm>
              <a:off x="3955582" y="3867150"/>
              <a:ext cx="273518" cy="895120"/>
              <a:chOff x="1440982" y="2686050"/>
              <a:chExt cx="531975" cy="2152420"/>
            </a:xfrm>
          </p:grpSpPr>
          <p:sp>
            <p:nvSpPr>
              <p:cNvPr id="92" name="Chord 9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3" name="Smiley Face 92"/>
              <p:cNvSpPr/>
              <p:nvPr/>
            </p:nvSpPr>
            <p:spPr>
              <a:xfrm>
                <a:off x="1488618"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3" name="Group 28"/>
            <p:cNvGrpSpPr>
              <a:grpSpLocks/>
            </p:cNvGrpSpPr>
            <p:nvPr/>
          </p:nvGrpSpPr>
          <p:grpSpPr bwMode="auto">
            <a:xfrm>
              <a:off x="4374682" y="2952750"/>
              <a:ext cx="273518" cy="895120"/>
              <a:chOff x="1440982" y="2686050"/>
              <a:chExt cx="531975" cy="2152420"/>
            </a:xfrm>
          </p:grpSpPr>
          <p:sp>
            <p:nvSpPr>
              <p:cNvPr id="90" name="Chord 8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91" name="Smiley Face 90"/>
              <p:cNvSpPr/>
              <p:nvPr/>
            </p:nvSpPr>
            <p:spPr>
              <a:xfrm>
                <a:off x="1488667" y="2686009"/>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4" name="Group 29"/>
            <p:cNvGrpSpPr>
              <a:grpSpLocks/>
            </p:cNvGrpSpPr>
            <p:nvPr/>
          </p:nvGrpSpPr>
          <p:grpSpPr bwMode="auto">
            <a:xfrm>
              <a:off x="4527082" y="3105150"/>
              <a:ext cx="273518" cy="895120"/>
              <a:chOff x="1440982" y="2686050"/>
              <a:chExt cx="531975" cy="2152420"/>
            </a:xfrm>
          </p:grpSpPr>
          <p:sp>
            <p:nvSpPr>
              <p:cNvPr id="88" name="Chord 8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9" name="Smiley Face 88"/>
              <p:cNvSpPr/>
              <p:nvPr/>
            </p:nvSpPr>
            <p:spPr>
              <a:xfrm>
                <a:off x="1488682"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5" name="Group 30"/>
            <p:cNvGrpSpPr>
              <a:grpSpLocks/>
            </p:cNvGrpSpPr>
            <p:nvPr/>
          </p:nvGrpSpPr>
          <p:grpSpPr bwMode="auto">
            <a:xfrm>
              <a:off x="4686300" y="3257550"/>
              <a:ext cx="273518" cy="895120"/>
              <a:chOff x="1440982" y="2686050"/>
              <a:chExt cx="531975" cy="2152420"/>
            </a:xfrm>
          </p:grpSpPr>
          <p:sp>
            <p:nvSpPr>
              <p:cNvPr id="86" name="Chord 8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7" name="Smiley Face 86"/>
              <p:cNvSpPr/>
              <p:nvPr/>
            </p:nvSpPr>
            <p:spPr>
              <a:xfrm>
                <a:off x="148779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6" name="Group 31"/>
            <p:cNvGrpSpPr>
              <a:grpSpLocks/>
            </p:cNvGrpSpPr>
            <p:nvPr/>
          </p:nvGrpSpPr>
          <p:grpSpPr bwMode="auto">
            <a:xfrm>
              <a:off x="4838700" y="3409950"/>
              <a:ext cx="273518" cy="895120"/>
              <a:chOff x="1440982" y="2686050"/>
              <a:chExt cx="531975" cy="2152420"/>
            </a:xfrm>
          </p:grpSpPr>
          <p:sp>
            <p:nvSpPr>
              <p:cNvPr id="84" name="Chord 8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5" name="Smiley Face 84"/>
              <p:cNvSpPr/>
              <p:nvPr/>
            </p:nvSpPr>
            <p:spPr>
              <a:xfrm>
                <a:off x="1487809"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7" name="Group 32"/>
            <p:cNvGrpSpPr>
              <a:grpSpLocks/>
            </p:cNvGrpSpPr>
            <p:nvPr/>
          </p:nvGrpSpPr>
          <p:grpSpPr bwMode="auto">
            <a:xfrm>
              <a:off x="4991100" y="3562350"/>
              <a:ext cx="273518" cy="895120"/>
              <a:chOff x="1440982" y="2686050"/>
              <a:chExt cx="531975" cy="2152420"/>
            </a:xfrm>
          </p:grpSpPr>
          <p:sp>
            <p:nvSpPr>
              <p:cNvPr id="82" name="Chord 8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3" name="Smiley Face 82"/>
              <p:cNvSpPr/>
              <p:nvPr/>
            </p:nvSpPr>
            <p:spPr>
              <a:xfrm>
                <a:off x="1487825"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8" name="Group 33"/>
            <p:cNvGrpSpPr>
              <a:grpSpLocks/>
            </p:cNvGrpSpPr>
            <p:nvPr/>
          </p:nvGrpSpPr>
          <p:grpSpPr bwMode="auto">
            <a:xfrm>
              <a:off x="5136682" y="3714750"/>
              <a:ext cx="273518" cy="895120"/>
              <a:chOff x="1440982" y="2686050"/>
              <a:chExt cx="531975" cy="2152420"/>
            </a:xfrm>
          </p:grpSpPr>
          <p:sp>
            <p:nvSpPr>
              <p:cNvPr id="80" name="Chord 7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81" name="Smiley Face 80"/>
              <p:cNvSpPr/>
              <p:nvPr/>
            </p:nvSpPr>
            <p:spPr>
              <a:xfrm>
                <a:off x="1488752"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19" name="Group 34"/>
            <p:cNvGrpSpPr>
              <a:grpSpLocks/>
            </p:cNvGrpSpPr>
            <p:nvPr/>
          </p:nvGrpSpPr>
          <p:grpSpPr bwMode="auto">
            <a:xfrm>
              <a:off x="5295900" y="3867150"/>
              <a:ext cx="273518" cy="895120"/>
              <a:chOff x="1440982" y="2686050"/>
              <a:chExt cx="531975" cy="2152420"/>
            </a:xfrm>
          </p:grpSpPr>
          <p:sp>
            <p:nvSpPr>
              <p:cNvPr id="78" name="Chord 7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9" name="Smiley Face 78"/>
              <p:cNvSpPr/>
              <p:nvPr/>
            </p:nvSpPr>
            <p:spPr>
              <a:xfrm>
                <a:off x="1487860" y="2685766"/>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0" name="Group 35"/>
            <p:cNvGrpSpPr>
              <a:grpSpLocks/>
            </p:cNvGrpSpPr>
            <p:nvPr/>
          </p:nvGrpSpPr>
          <p:grpSpPr bwMode="auto">
            <a:xfrm>
              <a:off x="5784382" y="3105150"/>
              <a:ext cx="273518" cy="895120"/>
              <a:chOff x="1440982" y="2686050"/>
              <a:chExt cx="531975" cy="2152420"/>
            </a:xfrm>
          </p:grpSpPr>
          <p:sp>
            <p:nvSpPr>
              <p:cNvPr id="76" name="Chord 7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7" name="Smiley Face 76"/>
              <p:cNvSpPr/>
              <p:nvPr/>
            </p:nvSpPr>
            <p:spPr>
              <a:xfrm>
                <a:off x="1488826"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1" name="Group 36"/>
            <p:cNvGrpSpPr>
              <a:grpSpLocks/>
            </p:cNvGrpSpPr>
            <p:nvPr/>
          </p:nvGrpSpPr>
          <p:grpSpPr bwMode="auto">
            <a:xfrm>
              <a:off x="5936782" y="3257550"/>
              <a:ext cx="273518" cy="895120"/>
              <a:chOff x="1440982" y="2686050"/>
              <a:chExt cx="531975" cy="2152420"/>
            </a:xfrm>
          </p:grpSpPr>
          <p:sp>
            <p:nvSpPr>
              <p:cNvPr id="74" name="Chord 7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5" name="Smiley Face 74"/>
              <p:cNvSpPr/>
              <p:nvPr/>
            </p:nvSpPr>
            <p:spPr>
              <a:xfrm>
                <a:off x="1488842"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2" name="Group 37"/>
            <p:cNvGrpSpPr>
              <a:grpSpLocks/>
            </p:cNvGrpSpPr>
            <p:nvPr/>
          </p:nvGrpSpPr>
          <p:grpSpPr bwMode="auto">
            <a:xfrm>
              <a:off x="6089182" y="3409950"/>
              <a:ext cx="273518" cy="895120"/>
              <a:chOff x="1440982" y="2686050"/>
              <a:chExt cx="531975" cy="2152420"/>
            </a:xfrm>
          </p:grpSpPr>
          <p:sp>
            <p:nvSpPr>
              <p:cNvPr id="72" name="Chord 7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3" name="Smiley Face 72"/>
              <p:cNvSpPr/>
              <p:nvPr/>
            </p:nvSpPr>
            <p:spPr>
              <a:xfrm>
                <a:off x="1485771" y="2685887"/>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3" name="Group 38"/>
            <p:cNvGrpSpPr>
              <a:grpSpLocks/>
            </p:cNvGrpSpPr>
            <p:nvPr/>
          </p:nvGrpSpPr>
          <p:grpSpPr bwMode="auto">
            <a:xfrm>
              <a:off x="6241582" y="3562350"/>
              <a:ext cx="273518" cy="895120"/>
              <a:chOff x="1440982" y="2686050"/>
              <a:chExt cx="531975" cy="2152420"/>
            </a:xfrm>
          </p:grpSpPr>
          <p:sp>
            <p:nvSpPr>
              <p:cNvPr id="70" name="Chord 6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71" name="Smiley Face 70"/>
              <p:cNvSpPr/>
              <p:nvPr/>
            </p:nvSpPr>
            <p:spPr>
              <a:xfrm>
                <a:off x="1485788" y="2685848"/>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4" name="Group 39"/>
            <p:cNvGrpSpPr>
              <a:grpSpLocks/>
            </p:cNvGrpSpPr>
            <p:nvPr/>
          </p:nvGrpSpPr>
          <p:grpSpPr bwMode="auto">
            <a:xfrm>
              <a:off x="6393982" y="3714750"/>
              <a:ext cx="273518" cy="895120"/>
              <a:chOff x="1440982" y="2686050"/>
              <a:chExt cx="531975" cy="2152420"/>
            </a:xfrm>
          </p:grpSpPr>
          <p:sp>
            <p:nvSpPr>
              <p:cNvPr id="68" name="Chord 6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9" name="Smiley Face 68"/>
              <p:cNvSpPr/>
              <p:nvPr/>
            </p:nvSpPr>
            <p:spPr>
              <a:xfrm>
                <a:off x="1485806" y="2685807"/>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5" name="Group 40"/>
            <p:cNvGrpSpPr>
              <a:grpSpLocks/>
            </p:cNvGrpSpPr>
            <p:nvPr/>
          </p:nvGrpSpPr>
          <p:grpSpPr bwMode="auto">
            <a:xfrm>
              <a:off x="6546382" y="3867150"/>
              <a:ext cx="273518" cy="895120"/>
              <a:chOff x="1440982" y="2686050"/>
              <a:chExt cx="531975" cy="2152420"/>
            </a:xfrm>
          </p:grpSpPr>
          <p:sp>
            <p:nvSpPr>
              <p:cNvPr id="66" name="Chord 6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7" name="Smiley Face 66"/>
              <p:cNvSpPr/>
              <p:nvPr/>
            </p:nvSpPr>
            <p:spPr>
              <a:xfrm>
                <a:off x="1485823" y="2685766"/>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6" name="Group 41"/>
            <p:cNvGrpSpPr>
              <a:grpSpLocks/>
            </p:cNvGrpSpPr>
            <p:nvPr/>
          </p:nvGrpSpPr>
          <p:grpSpPr bwMode="auto">
            <a:xfrm>
              <a:off x="6698782" y="3981450"/>
              <a:ext cx="273518" cy="895120"/>
              <a:chOff x="1440982" y="2686050"/>
              <a:chExt cx="531975" cy="2152420"/>
            </a:xfrm>
          </p:grpSpPr>
          <p:sp>
            <p:nvSpPr>
              <p:cNvPr id="64" name="Chord 6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5" name="Smiley Face 64"/>
              <p:cNvSpPr/>
              <p:nvPr/>
            </p:nvSpPr>
            <p:spPr>
              <a:xfrm>
                <a:off x="1485841" y="2685735"/>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7" name="Group 42"/>
            <p:cNvGrpSpPr>
              <a:grpSpLocks/>
            </p:cNvGrpSpPr>
            <p:nvPr/>
          </p:nvGrpSpPr>
          <p:grpSpPr bwMode="auto">
            <a:xfrm>
              <a:off x="7086600" y="3105150"/>
              <a:ext cx="273518" cy="895120"/>
              <a:chOff x="1440982" y="2686050"/>
              <a:chExt cx="531975" cy="2152420"/>
            </a:xfrm>
          </p:grpSpPr>
          <p:sp>
            <p:nvSpPr>
              <p:cNvPr id="62" name="Chord 6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3" name="Smiley Face 62"/>
              <p:cNvSpPr/>
              <p:nvPr/>
            </p:nvSpPr>
            <p:spPr>
              <a:xfrm>
                <a:off x="1488062" y="268596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8" name="Group 43"/>
            <p:cNvGrpSpPr>
              <a:grpSpLocks/>
            </p:cNvGrpSpPr>
            <p:nvPr/>
          </p:nvGrpSpPr>
          <p:grpSpPr bwMode="auto">
            <a:xfrm>
              <a:off x="7239000" y="3257550"/>
              <a:ext cx="273518" cy="895120"/>
              <a:chOff x="1440982" y="2686050"/>
              <a:chExt cx="531975" cy="2152420"/>
            </a:xfrm>
          </p:grpSpPr>
          <p:sp>
            <p:nvSpPr>
              <p:cNvPr id="60" name="Chord 5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61" name="Smiley Face 60"/>
              <p:cNvSpPr/>
              <p:nvPr/>
            </p:nvSpPr>
            <p:spPr>
              <a:xfrm>
                <a:off x="1488079" y="268592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29" name="Group 44"/>
            <p:cNvGrpSpPr>
              <a:grpSpLocks/>
            </p:cNvGrpSpPr>
            <p:nvPr/>
          </p:nvGrpSpPr>
          <p:grpSpPr bwMode="auto">
            <a:xfrm>
              <a:off x="7429500" y="3409950"/>
              <a:ext cx="273518" cy="895120"/>
              <a:chOff x="1440982" y="2686050"/>
              <a:chExt cx="531975" cy="2152420"/>
            </a:xfrm>
          </p:grpSpPr>
          <p:sp>
            <p:nvSpPr>
              <p:cNvPr id="58" name="Chord 57"/>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9" name="Smiley Face 58"/>
              <p:cNvSpPr/>
              <p:nvPr/>
            </p:nvSpPr>
            <p:spPr>
              <a:xfrm>
                <a:off x="1488101" y="268588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30" name="Group 45"/>
            <p:cNvGrpSpPr>
              <a:grpSpLocks/>
            </p:cNvGrpSpPr>
            <p:nvPr/>
          </p:nvGrpSpPr>
          <p:grpSpPr bwMode="auto">
            <a:xfrm>
              <a:off x="7588718" y="3562350"/>
              <a:ext cx="273518" cy="895120"/>
              <a:chOff x="1440982" y="2686050"/>
              <a:chExt cx="531975" cy="2152420"/>
            </a:xfrm>
          </p:grpSpPr>
          <p:sp>
            <p:nvSpPr>
              <p:cNvPr id="56" name="Chord 55"/>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7" name="Smiley Face 56"/>
              <p:cNvSpPr/>
              <p:nvPr/>
            </p:nvSpPr>
            <p:spPr>
              <a:xfrm>
                <a:off x="1487208" y="2685848"/>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31" name="Group 46"/>
            <p:cNvGrpSpPr>
              <a:grpSpLocks/>
            </p:cNvGrpSpPr>
            <p:nvPr/>
          </p:nvGrpSpPr>
          <p:grpSpPr bwMode="auto">
            <a:xfrm>
              <a:off x="7772400" y="3714750"/>
              <a:ext cx="273518" cy="895120"/>
              <a:chOff x="1440982" y="2686050"/>
              <a:chExt cx="531975" cy="2152420"/>
            </a:xfrm>
          </p:grpSpPr>
          <p:sp>
            <p:nvSpPr>
              <p:cNvPr id="54" name="Chord 53"/>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5" name="Smiley Face 54"/>
              <p:cNvSpPr/>
              <p:nvPr/>
            </p:nvSpPr>
            <p:spPr>
              <a:xfrm>
                <a:off x="1488140" y="2685807"/>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32" name="Group 47"/>
            <p:cNvGrpSpPr>
              <a:grpSpLocks/>
            </p:cNvGrpSpPr>
            <p:nvPr/>
          </p:nvGrpSpPr>
          <p:grpSpPr bwMode="auto">
            <a:xfrm>
              <a:off x="7956082" y="3867150"/>
              <a:ext cx="273518" cy="895120"/>
              <a:chOff x="1440982" y="2686050"/>
              <a:chExt cx="531975" cy="2152420"/>
            </a:xfrm>
          </p:grpSpPr>
          <p:sp>
            <p:nvSpPr>
              <p:cNvPr id="52" name="Chord 51"/>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3" name="Smiley Face 52"/>
              <p:cNvSpPr/>
              <p:nvPr/>
            </p:nvSpPr>
            <p:spPr>
              <a:xfrm>
                <a:off x="1485983" y="2685766"/>
                <a:ext cx="456989"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28733" name="Group 48"/>
            <p:cNvGrpSpPr>
              <a:grpSpLocks/>
            </p:cNvGrpSpPr>
            <p:nvPr/>
          </p:nvGrpSpPr>
          <p:grpSpPr bwMode="auto">
            <a:xfrm>
              <a:off x="8115300" y="3981450"/>
              <a:ext cx="273518" cy="895120"/>
              <a:chOff x="1440982" y="2686050"/>
              <a:chExt cx="531975" cy="2152420"/>
            </a:xfrm>
          </p:grpSpPr>
          <p:sp>
            <p:nvSpPr>
              <p:cNvPr id="50" name="Chord 49"/>
              <p:cNvSpPr/>
              <p:nvPr/>
            </p:nvSpPr>
            <p:spPr>
              <a:xfrm rot="5569914">
                <a:off x="865312" y="3730824"/>
                <a:ext cx="1683316" cy="531975"/>
              </a:xfrm>
              <a:prstGeom prst="chord">
                <a:avLst>
                  <a:gd name="adj1" fmla="val 2700000"/>
                  <a:gd name="adj2" fmla="val 18776854"/>
                </a:avLst>
              </a:prstGeom>
              <a:solidFill>
                <a:schemeClr val="accent2"/>
              </a:solidFill>
              <a:ln w="38100">
                <a:solidFill>
                  <a:schemeClr val="accent1"/>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51" name="Smiley Face 50"/>
              <p:cNvSpPr/>
              <p:nvPr/>
            </p:nvSpPr>
            <p:spPr>
              <a:xfrm>
                <a:off x="1488179" y="2685735"/>
                <a:ext cx="453901" cy="458029"/>
              </a:xfrm>
              <a:prstGeom prst="smileyFace">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134" name="Rectangle 133"/>
          <p:cNvSpPr/>
          <p:nvPr/>
        </p:nvSpPr>
        <p:spPr>
          <a:xfrm>
            <a:off x="2057400" y="857250"/>
            <a:ext cx="2171700" cy="571500"/>
          </a:xfrm>
          <a:prstGeom prst="rect">
            <a:avLst/>
          </a:prstGeom>
          <a:solidFill>
            <a:schemeClr val="accent1">
              <a:alpha val="32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nvGrpSpPr>
          <p:cNvPr id="4" name="Group 3"/>
          <p:cNvGrpSpPr>
            <a:grpSpLocks/>
          </p:cNvGrpSpPr>
          <p:nvPr/>
        </p:nvGrpSpPr>
        <p:grpSpPr bwMode="auto">
          <a:xfrm>
            <a:off x="685800" y="1885950"/>
            <a:ext cx="8001000" cy="2990850"/>
            <a:chOff x="685800" y="1885951"/>
            <a:chExt cx="8001000" cy="2990619"/>
          </a:xfrm>
        </p:grpSpPr>
        <p:grpSp>
          <p:nvGrpSpPr>
            <p:cNvPr id="28677" name="Group 134"/>
            <p:cNvGrpSpPr>
              <a:grpSpLocks/>
            </p:cNvGrpSpPr>
            <p:nvPr/>
          </p:nvGrpSpPr>
          <p:grpSpPr bwMode="auto">
            <a:xfrm>
              <a:off x="685800" y="2838450"/>
              <a:ext cx="8001000" cy="2038120"/>
              <a:chOff x="1028700" y="971550"/>
              <a:chExt cx="8001000" cy="2038120"/>
            </a:xfrm>
          </p:grpSpPr>
          <p:sp>
            <p:nvSpPr>
              <p:cNvPr id="136" name="Oval Callout 135"/>
              <p:cNvSpPr/>
              <p:nvPr/>
            </p:nvSpPr>
            <p:spPr>
              <a:xfrm>
                <a:off x="1257300" y="1085768"/>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37" name="Oval Callout 136"/>
              <p:cNvSpPr/>
              <p:nvPr/>
            </p:nvSpPr>
            <p:spPr>
              <a:xfrm>
                <a:off x="1714500" y="1542933"/>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38" name="Oval Callout 137"/>
              <p:cNvSpPr/>
              <p:nvPr/>
            </p:nvSpPr>
            <p:spPr>
              <a:xfrm>
                <a:off x="3370263" y="1866758"/>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39" name="Oval Callout 138"/>
              <p:cNvSpPr/>
              <p:nvPr/>
            </p:nvSpPr>
            <p:spPr>
              <a:xfrm>
                <a:off x="2628900" y="1085768"/>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0" name="Oval Callout 139"/>
              <p:cNvSpPr/>
              <p:nvPr/>
            </p:nvSpPr>
            <p:spPr>
              <a:xfrm>
                <a:off x="3771900" y="971477"/>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1" name="Oval Callout 140"/>
              <p:cNvSpPr/>
              <p:nvPr/>
            </p:nvSpPr>
            <p:spPr>
              <a:xfrm>
                <a:off x="4114800" y="1428642"/>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nvGrpSpPr>
              <p:cNvPr id="142" name="Group 141"/>
              <p:cNvGrpSpPr/>
              <p:nvPr/>
            </p:nvGrpSpPr>
            <p:grpSpPr>
              <a:xfrm>
                <a:off x="1028700" y="1085852"/>
                <a:ext cx="7741118" cy="1923818"/>
                <a:chOff x="800100" y="742952"/>
                <a:chExt cx="7741118" cy="1923818"/>
              </a:xfrm>
              <a:solidFill>
                <a:schemeClr val="accent6"/>
              </a:solidFill>
            </p:grpSpPr>
            <p:grpSp>
              <p:nvGrpSpPr>
                <p:cNvPr id="149" name="Group 148"/>
                <p:cNvGrpSpPr/>
                <p:nvPr/>
              </p:nvGrpSpPr>
              <p:grpSpPr>
                <a:xfrm>
                  <a:off x="800100" y="895350"/>
                  <a:ext cx="273518" cy="895120"/>
                  <a:chOff x="1440982" y="2686050"/>
                  <a:chExt cx="531975" cy="2152420"/>
                </a:xfrm>
                <a:grpFill/>
              </p:grpSpPr>
              <p:sp>
                <p:nvSpPr>
                  <p:cNvPr id="183" name="Chord 182"/>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4" name="Smiley Face 183"/>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0" name="Group 149"/>
                <p:cNvGrpSpPr/>
                <p:nvPr/>
              </p:nvGrpSpPr>
              <p:grpSpPr>
                <a:xfrm>
                  <a:off x="1250482" y="1352550"/>
                  <a:ext cx="273518" cy="895120"/>
                  <a:chOff x="1440982" y="2686050"/>
                  <a:chExt cx="531975" cy="2152420"/>
                </a:xfrm>
                <a:grpFill/>
              </p:grpSpPr>
              <p:sp>
                <p:nvSpPr>
                  <p:cNvPr id="181" name="Chord 180"/>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2" name="Smiley Face 181"/>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1" name="Group 150"/>
                <p:cNvGrpSpPr/>
                <p:nvPr/>
              </p:nvGrpSpPr>
              <p:grpSpPr>
                <a:xfrm>
                  <a:off x="2133600" y="895350"/>
                  <a:ext cx="273518" cy="895120"/>
                  <a:chOff x="1440982" y="2686050"/>
                  <a:chExt cx="531975" cy="2152420"/>
                </a:xfrm>
                <a:grpFill/>
              </p:grpSpPr>
              <p:sp>
                <p:nvSpPr>
                  <p:cNvPr id="179" name="Chord 178"/>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80" name="Smiley Face 179"/>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2" name="Group 151"/>
                <p:cNvGrpSpPr/>
                <p:nvPr/>
              </p:nvGrpSpPr>
              <p:grpSpPr>
                <a:xfrm>
                  <a:off x="2874626" y="1676174"/>
                  <a:ext cx="273518" cy="895119"/>
                  <a:chOff x="1993007" y="3464233"/>
                  <a:chExt cx="531975" cy="2152410"/>
                </a:xfrm>
                <a:grpFill/>
              </p:grpSpPr>
              <p:sp>
                <p:nvSpPr>
                  <p:cNvPr id="177" name="Chord 176"/>
                  <p:cNvSpPr/>
                  <p:nvPr/>
                </p:nvSpPr>
                <p:spPr>
                  <a:xfrm rot="5569914">
                    <a:off x="1417340" y="4509000"/>
                    <a:ext cx="1683310"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8" name="Smiley Face 177"/>
                  <p:cNvSpPr/>
                  <p:nvPr/>
                </p:nvSpPr>
                <p:spPr>
                  <a:xfrm>
                    <a:off x="2037923" y="3464233"/>
                    <a:ext cx="457198" cy="457198"/>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3" name="Group 152"/>
                <p:cNvGrpSpPr/>
                <p:nvPr/>
              </p:nvGrpSpPr>
              <p:grpSpPr>
                <a:xfrm>
                  <a:off x="3307881" y="742952"/>
                  <a:ext cx="273518" cy="895120"/>
                  <a:chOff x="1440982" y="2686050"/>
                  <a:chExt cx="531975" cy="2152418"/>
                </a:xfrm>
                <a:grpFill/>
              </p:grpSpPr>
              <p:sp>
                <p:nvSpPr>
                  <p:cNvPr id="175" name="Chord 174"/>
                  <p:cNvSpPr/>
                  <p:nvPr/>
                </p:nvSpPr>
                <p:spPr>
                  <a:xfrm rot="5569914">
                    <a:off x="865312" y="3730823"/>
                    <a:ext cx="1683315"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6" name="Smiley Face 175"/>
                  <p:cNvSpPr/>
                  <p:nvPr/>
                </p:nvSpPr>
                <p:spPr>
                  <a:xfrm>
                    <a:off x="1485901" y="2686050"/>
                    <a:ext cx="457200" cy="457199"/>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4" name="Group 153"/>
                <p:cNvGrpSpPr/>
                <p:nvPr/>
              </p:nvGrpSpPr>
              <p:grpSpPr>
                <a:xfrm>
                  <a:off x="3650782" y="1200150"/>
                  <a:ext cx="273518" cy="895120"/>
                  <a:chOff x="1440982" y="2686050"/>
                  <a:chExt cx="531975" cy="2152420"/>
                </a:xfrm>
                <a:grpFill/>
              </p:grpSpPr>
              <p:sp>
                <p:nvSpPr>
                  <p:cNvPr id="173" name="Chord 172"/>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4" name="Smiley Face 173"/>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5" name="Group 154"/>
                <p:cNvGrpSpPr/>
                <p:nvPr/>
              </p:nvGrpSpPr>
              <p:grpSpPr>
                <a:xfrm>
                  <a:off x="4610098" y="914170"/>
                  <a:ext cx="273518" cy="895120"/>
                  <a:chOff x="996369" y="2364841"/>
                  <a:chExt cx="531975" cy="2152417"/>
                </a:xfrm>
                <a:grpFill/>
              </p:grpSpPr>
              <p:sp>
                <p:nvSpPr>
                  <p:cNvPr id="171" name="Chord 170"/>
                  <p:cNvSpPr/>
                  <p:nvPr/>
                </p:nvSpPr>
                <p:spPr>
                  <a:xfrm rot="5569914">
                    <a:off x="420700" y="3409613"/>
                    <a:ext cx="1683314"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2" name="Smiley Face 171"/>
                  <p:cNvSpPr/>
                  <p:nvPr/>
                </p:nvSpPr>
                <p:spPr>
                  <a:xfrm>
                    <a:off x="1041283" y="2364841"/>
                    <a:ext cx="457200" cy="457199"/>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6" name="Group 155"/>
                <p:cNvGrpSpPr/>
                <p:nvPr/>
              </p:nvGrpSpPr>
              <p:grpSpPr>
                <a:xfrm>
                  <a:off x="5289082" y="1504950"/>
                  <a:ext cx="273518" cy="895120"/>
                  <a:chOff x="1440982" y="2686050"/>
                  <a:chExt cx="531975" cy="2152420"/>
                </a:xfrm>
                <a:grpFill/>
              </p:grpSpPr>
              <p:sp>
                <p:nvSpPr>
                  <p:cNvPr id="169" name="Chord 168"/>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70" name="Smiley Face 169"/>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7" name="Group 156"/>
                <p:cNvGrpSpPr/>
                <p:nvPr/>
              </p:nvGrpSpPr>
              <p:grpSpPr>
                <a:xfrm>
                  <a:off x="6089182" y="1047750"/>
                  <a:ext cx="273518" cy="895120"/>
                  <a:chOff x="1440982" y="2686050"/>
                  <a:chExt cx="531975" cy="2152420"/>
                </a:xfrm>
                <a:grpFill/>
              </p:grpSpPr>
              <p:sp>
                <p:nvSpPr>
                  <p:cNvPr id="167" name="Chord 166"/>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8" name="Smiley Face 167"/>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8" name="Group 157"/>
                <p:cNvGrpSpPr/>
                <p:nvPr/>
              </p:nvGrpSpPr>
              <p:grpSpPr>
                <a:xfrm>
                  <a:off x="6546382" y="1504950"/>
                  <a:ext cx="273518" cy="895120"/>
                  <a:chOff x="1440982" y="2686050"/>
                  <a:chExt cx="531975" cy="2152420"/>
                </a:xfrm>
                <a:grpFill/>
              </p:grpSpPr>
              <p:sp>
                <p:nvSpPr>
                  <p:cNvPr id="165" name="Chord 164"/>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6" name="Smiley Face 165"/>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59" name="Group 158"/>
                <p:cNvGrpSpPr/>
                <p:nvPr/>
              </p:nvGrpSpPr>
              <p:grpSpPr>
                <a:xfrm>
                  <a:off x="7239000" y="895350"/>
                  <a:ext cx="273518" cy="895120"/>
                  <a:chOff x="1440982" y="2686050"/>
                  <a:chExt cx="531975" cy="2152420"/>
                </a:xfrm>
                <a:grpFill/>
              </p:grpSpPr>
              <p:sp>
                <p:nvSpPr>
                  <p:cNvPr id="163" name="Chord 162"/>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4" name="Smiley Face 163"/>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nvGrpSpPr>
                <p:cNvPr id="160" name="Group 159"/>
                <p:cNvGrpSpPr/>
                <p:nvPr/>
              </p:nvGrpSpPr>
              <p:grpSpPr>
                <a:xfrm>
                  <a:off x="8267700" y="1771650"/>
                  <a:ext cx="273518" cy="895120"/>
                  <a:chOff x="1440982" y="2686050"/>
                  <a:chExt cx="531975" cy="2152420"/>
                </a:xfrm>
                <a:grpFill/>
              </p:grpSpPr>
              <p:sp>
                <p:nvSpPr>
                  <p:cNvPr id="161" name="Chord 160"/>
                  <p:cNvSpPr/>
                  <p:nvPr/>
                </p:nvSpPr>
                <p:spPr>
                  <a:xfrm rot="5569914">
                    <a:off x="865312" y="3730824"/>
                    <a:ext cx="1683316" cy="531975"/>
                  </a:xfrm>
                  <a:prstGeom prst="chord">
                    <a:avLst>
                      <a:gd name="adj1" fmla="val 2700000"/>
                      <a:gd name="adj2" fmla="val 18776854"/>
                    </a:avLst>
                  </a:prstGeom>
                  <a:grpFill/>
                  <a:ln w="38100">
                    <a:solidFill>
                      <a:schemeClr val="accent5">
                        <a:lumMod val="75000"/>
                      </a:schemeClr>
                    </a:solidFill>
                  </a:ln>
                  <a:scene3d>
                    <a:camera prst="orthographicFront">
                      <a:rot lat="0" lon="0" rev="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162" name="Smiley Face 161"/>
                  <p:cNvSpPr/>
                  <p:nvPr/>
                </p:nvSpPr>
                <p:spPr>
                  <a:xfrm>
                    <a:off x="1485900" y="2686050"/>
                    <a:ext cx="457200" cy="457200"/>
                  </a:xfrm>
                  <a:prstGeom prst="smileyFace">
                    <a:avLst/>
                  </a:prstGeom>
                  <a:grp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p>
                </p:txBody>
              </p:sp>
            </p:grpSp>
          </p:grpSp>
          <p:sp>
            <p:nvSpPr>
              <p:cNvPr id="143" name="Oval Callout 142"/>
              <p:cNvSpPr/>
              <p:nvPr/>
            </p:nvSpPr>
            <p:spPr>
              <a:xfrm>
                <a:off x="5715000" y="1657224"/>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4" name="Oval Callout 143"/>
              <p:cNvSpPr/>
              <p:nvPr/>
            </p:nvSpPr>
            <p:spPr>
              <a:xfrm>
                <a:off x="6515100" y="1200059"/>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5" name="Oval Callout 144"/>
              <p:cNvSpPr/>
              <p:nvPr/>
            </p:nvSpPr>
            <p:spPr>
              <a:xfrm>
                <a:off x="5029200" y="1066720"/>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6" name="Oval Callout 145"/>
              <p:cNvSpPr/>
              <p:nvPr/>
            </p:nvSpPr>
            <p:spPr>
              <a:xfrm>
                <a:off x="7658100" y="1085768"/>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7" name="Oval Callout 146"/>
              <p:cNvSpPr/>
              <p:nvPr/>
            </p:nvSpPr>
            <p:spPr>
              <a:xfrm>
                <a:off x="6972300" y="1657224"/>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sp>
            <p:nvSpPr>
              <p:cNvPr id="148" name="Oval Callout 147"/>
              <p:cNvSpPr/>
              <p:nvPr/>
            </p:nvSpPr>
            <p:spPr>
              <a:xfrm>
                <a:off x="8686800" y="1885807"/>
                <a:ext cx="342900" cy="138102"/>
              </a:xfrm>
              <a:prstGeom prst="wedgeEllipseCallout">
                <a:avLst>
                  <a:gd name="adj1" fmla="val -38573"/>
                  <a:gd name="adj2" fmla="val 94253"/>
                </a:avLst>
              </a:prstGeom>
              <a:solidFill>
                <a:schemeClr val="accent6"/>
              </a:solidFill>
              <a:ln w="38100">
                <a:solidFill>
                  <a:schemeClr val="accent5">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sp>
          <p:nvSpPr>
            <p:cNvPr id="185" name="Rectangle 184"/>
            <p:cNvSpPr/>
            <p:nvPr/>
          </p:nvSpPr>
          <p:spPr>
            <a:xfrm>
              <a:off x="1714500" y="1885951"/>
              <a:ext cx="1371600" cy="457165"/>
            </a:xfrm>
            <a:prstGeom prst="rect">
              <a:avLst/>
            </a:prstGeom>
            <a:solidFill>
              <a:srgbClr val="92D050">
                <a:alpha val="51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prstClr val="black"/>
                </a:solidFill>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3361"/>
                            </p:stCondLst>
                            <p:childTnLst>
                              <p:par>
                                <p:cTn id="8" presetID="1" presetClass="entr" presetSubtype="0" fill="hold" grpId="0" nodeType="afterEffect">
                                  <p:stCondLst>
                                    <p:cond delay="0"/>
                                  </p:stCondLst>
                                  <p:iterate type="lt">
                                    <p:tmAbs val="120"/>
                                  </p:iterate>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childTnLst>
                                </p:cTn>
                              </p:par>
                              <p:par>
                                <p:cTn id="15" presetID="10" presetClass="entr" presetSubtype="0" fill="hold" grpId="0" nodeType="withEffect">
                                  <p:stCondLst>
                                    <p:cond delay="0"/>
                                  </p:stCondLst>
                                  <p:iterate type="lt">
                                    <p:tmPct val="10000"/>
                                  </p:iterate>
                                  <p:childTnLst>
                                    <p:set>
                                      <p:cBhvr>
                                        <p:cTn id="16" dur="1" fill="hold">
                                          <p:stCondLst>
                                            <p:cond delay="0"/>
                                          </p:stCondLst>
                                        </p:cTn>
                                        <p:tgtEl>
                                          <p:spTgt spid="134">
                                            <p:bg/>
                                          </p:spTgt>
                                        </p:tgtEl>
                                        <p:attrNameLst>
                                          <p:attrName>style.visibility</p:attrName>
                                        </p:attrNameLst>
                                      </p:cBhvr>
                                      <p:to>
                                        <p:strVal val="visible"/>
                                      </p:to>
                                    </p:set>
                                    <p:animEffect transition="in" filter="fade">
                                      <p:cBhvr>
                                        <p:cTn id="17" dur="1000"/>
                                        <p:tgtEl>
                                          <p:spTgt spid="134">
                                            <p:bg/>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iterate type="lt">
                                    <p:tmAbs val="120"/>
                                  </p:iterate>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4" grpId="0" uiExpand="1" build="p" bldLvl="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bwMode="auto">
          <a:xfrm>
            <a:off x="800100" y="857250"/>
            <a:ext cx="7315200" cy="615950"/>
          </a:xfrm>
          <a:prstGeom prst="rect">
            <a:avLst/>
          </a:prstGeom>
          <a:noFill/>
          <a:ln w="9525">
            <a:noFill/>
            <a:miter lim="800000"/>
            <a:headEnd/>
            <a:tailEnd/>
          </a:ln>
        </p:spPr>
        <p:txBody>
          <a:bodyPr/>
          <a:lstStyle/>
          <a:p>
            <a:pPr algn="ctr">
              <a:spcBef>
                <a:spcPct val="20000"/>
              </a:spcBef>
              <a:buFont typeface="Wingdings" pitchFamily="2" charset="2"/>
              <a:buNone/>
            </a:pPr>
            <a:r>
              <a:rPr lang="en-US" sz="2800" dirty="0">
                <a:solidFill>
                  <a:schemeClr val="accent1"/>
                </a:solidFill>
                <a:latin typeface="Orly's Font 2" pitchFamily="66" charset="0"/>
              </a:rPr>
              <a:t>For example:</a:t>
            </a:r>
          </a:p>
          <a:p>
            <a:pPr algn="ctr">
              <a:spcBef>
                <a:spcPct val="20000"/>
              </a:spcBef>
              <a:buFont typeface="Wingdings" pitchFamily="2" charset="2"/>
              <a:buNone/>
            </a:pPr>
            <a:r>
              <a:rPr lang="en-US" sz="2800" dirty="0">
                <a:solidFill>
                  <a:schemeClr val="accent5"/>
                </a:solidFill>
                <a:latin typeface="Orly's Font 2" pitchFamily="66" charset="0"/>
              </a:rPr>
              <a:t>P</a:t>
            </a:r>
            <a:r>
              <a:rPr lang="en-US" sz="2800" dirty="0" smtClean="0">
                <a:solidFill>
                  <a:schemeClr val="accent5"/>
                </a:solidFill>
                <a:latin typeface="Orly's Font 2" pitchFamily="66" charset="0"/>
              </a:rPr>
              <a:t>redict </a:t>
            </a:r>
            <a:r>
              <a:rPr lang="en-US" sz="2800" dirty="0">
                <a:solidFill>
                  <a:schemeClr val="accent5"/>
                </a:solidFill>
                <a:latin typeface="Orly's Font 2" pitchFamily="66" charset="0"/>
              </a:rPr>
              <a:t>the winner of the upcoming </a:t>
            </a:r>
            <a:r>
              <a:rPr lang="en-US" sz="2800" dirty="0" smtClean="0">
                <a:solidFill>
                  <a:schemeClr val="accent5"/>
                </a:solidFill>
                <a:latin typeface="Orly's Font 2" pitchFamily="66" charset="0"/>
              </a:rPr>
              <a:t>presidential election</a:t>
            </a:r>
            <a:endParaRPr lang="en-US" sz="2800" dirty="0">
              <a:solidFill>
                <a:schemeClr val="accent5"/>
              </a:solidFill>
              <a:latin typeface="Orly's Font 2" pitchFamily="66" charset="0"/>
            </a:endParaRPr>
          </a:p>
        </p:txBody>
      </p:sp>
      <p:sp>
        <p:nvSpPr>
          <p:cNvPr id="3" name="Text Placeholder 2"/>
          <p:cNvSpPr txBox="1">
            <a:spLocks/>
          </p:cNvSpPr>
          <p:nvPr/>
        </p:nvSpPr>
        <p:spPr bwMode="auto">
          <a:xfrm>
            <a:off x="228600" y="812800"/>
            <a:ext cx="8686800" cy="615950"/>
          </a:xfrm>
          <a:prstGeom prst="rect">
            <a:avLst/>
          </a:prstGeom>
          <a:noFill/>
          <a:ln w="9525">
            <a:noFill/>
            <a:miter lim="800000"/>
            <a:headEnd/>
            <a:tailEnd/>
          </a:ln>
        </p:spPr>
        <p:txBody>
          <a:bodyPr/>
          <a:lstStyle/>
          <a:p>
            <a:pPr algn="ctr">
              <a:spcBef>
                <a:spcPct val="20000"/>
              </a:spcBef>
              <a:buFont typeface="Wingdings" pitchFamily="2" charset="2"/>
              <a:buNone/>
            </a:pPr>
            <a:endParaRPr lang="en-US" sz="2800">
              <a:solidFill>
                <a:srgbClr val="FF0000"/>
              </a:solidFill>
              <a:latin typeface="Orly's Font 2" pitchFamily="66" charset="0"/>
            </a:endParaRPr>
          </a:p>
        </p:txBody>
      </p:sp>
      <p:sp>
        <p:nvSpPr>
          <p:cNvPr id="2" name="TextBox 1"/>
          <p:cNvSpPr txBox="1">
            <a:spLocks noChangeArrowheads="1"/>
          </p:cNvSpPr>
          <p:nvPr/>
        </p:nvSpPr>
        <p:spPr bwMode="auto">
          <a:xfrm>
            <a:off x="4229100" y="3714750"/>
            <a:ext cx="4686300" cy="523875"/>
          </a:xfrm>
          <a:prstGeom prst="rect">
            <a:avLst/>
          </a:prstGeom>
          <a:noFill/>
          <a:ln w="9525">
            <a:noFill/>
            <a:miter lim="800000"/>
            <a:headEnd/>
            <a:tailEnd/>
          </a:ln>
        </p:spPr>
        <p:txBody>
          <a:bodyPr>
            <a:spAutoFit/>
          </a:bodyPr>
          <a:lstStyle/>
          <a:p>
            <a:r>
              <a:rPr lang="en-US" sz="2800" dirty="0">
                <a:latin typeface="Orly's Font 2" pitchFamily="66" charset="0"/>
              </a:rPr>
              <a:t> </a:t>
            </a:r>
            <a:r>
              <a:rPr lang="en-US" sz="2800" dirty="0">
                <a:solidFill>
                  <a:srgbClr val="FF0000"/>
                </a:solidFill>
                <a:latin typeface="Orly's Font 2" pitchFamily="66" charset="0"/>
                <a:sym typeface="Wingdings" pitchFamily="2" charset="2"/>
              </a:rPr>
              <a:t>Adults walking to work</a:t>
            </a:r>
            <a:endParaRPr lang="en-US" sz="2800" dirty="0">
              <a:latin typeface="Orly's Font 2" pitchFamily="66" charset="0"/>
            </a:endParaRPr>
          </a:p>
        </p:txBody>
      </p:sp>
      <p:sp>
        <p:nvSpPr>
          <p:cNvPr id="4" name="TextBox 3"/>
          <p:cNvSpPr txBox="1">
            <a:spLocks noChangeArrowheads="1"/>
          </p:cNvSpPr>
          <p:nvPr/>
        </p:nvSpPr>
        <p:spPr bwMode="auto">
          <a:xfrm>
            <a:off x="4914900" y="3143250"/>
            <a:ext cx="3657600" cy="519113"/>
          </a:xfrm>
          <a:prstGeom prst="rect">
            <a:avLst/>
          </a:prstGeom>
          <a:noFill/>
          <a:ln w="9525">
            <a:noFill/>
            <a:miter lim="800000"/>
            <a:headEnd/>
            <a:tailEnd/>
          </a:ln>
        </p:spPr>
        <p:txBody>
          <a:bodyPr>
            <a:spAutoFit/>
          </a:bodyPr>
          <a:lstStyle/>
          <a:p>
            <a:r>
              <a:rPr lang="en-US" sz="2800" dirty="0">
                <a:solidFill>
                  <a:srgbClr val="FF0000"/>
                </a:solidFill>
                <a:latin typeface="Orly's Font 2" pitchFamily="66" charset="0"/>
              </a:rPr>
              <a:t>American voters</a:t>
            </a:r>
          </a:p>
        </p:txBody>
      </p:sp>
      <p:cxnSp>
        <p:nvCxnSpPr>
          <p:cNvPr id="5" name="Straight Arrow Connector 4"/>
          <p:cNvCxnSpPr/>
          <p:nvPr/>
        </p:nvCxnSpPr>
        <p:spPr>
          <a:xfrm>
            <a:off x="3543300" y="39433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114800" y="33718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1714500" y="3143251"/>
            <a:ext cx="2286000" cy="523220"/>
          </a:xfrm>
          <a:prstGeom prst="rect">
            <a:avLst/>
          </a:prstGeom>
          <a:noFill/>
          <a:ln w="9525">
            <a:noFill/>
            <a:miter lim="800000"/>
            <a:headEnd/>
            <a:tailEnd/>
          </a:ln>
        </p:spPr>
        <p:txBody>
          <a:bodyPr wrap="square">
            <a:spAutoFit/>
          </a:bodyPr>
          <a:lstStyle/>
          <a:p>
            <a:r>
              <a:rPr lang="en-US" sz="2800" dirty="0" smtClean="0">
                <a:solidFill>
                  <a:srgbClr val="FF0000"/>
                </a:solidFill>
                <a:latin typeface="Orly's Font 2" pitchFamily="66" charset="0"/>
              </a:rPr>
              <a:t>Population</a:t>
            </a:r>
            <a:endParaRPr lang="en-US" sz="2800" dirty="0">
              <a:solidFill>
                <a:srgbClr val="FF0000"/>
              </a:solidFill>
              <a:latin typeface="Orly's Font 2" pitchFamily="66" charset="0"/>
            </a:endParaRPr>
          </a:p>
        </p:txBody>
      </p:sp>
      <p:sp>
        <p:nvSpPr>
          <p:cNvPr id="9" name="TextBox 8"/>
          <p:cNvSpPr txBox="1">
            <a:spLocks noChangeArrowheads="1"/>
          </p:cNvSpPr>
          <p:nvPr/>
        </p:nvSpPr>
        <p:spPr bwMode="auto">
          <a:xfrm>
            <a:off x="1714500" y="3714750"/>
            <a:ext cx="1600200" cy="523220"/>
          </a:xfrm>
          <a:prstGeom prst="rect">
            <a:avLst/>
          </a:prstGeom>
          <a:noFill/>
          <a:ln w="9525">
            <a:noFill/>
            <a:miter lim="800000"/>
            <a:headEnd/>
            <a:tailEnd/>
          </a:ln>
        </p:spPr>
        <p:txBody>
          <a:bodyPr wrap="square">
            <a:spAutoFit/>
          </a:bodyPr>
          <a:lstStyle/>
          <a:p>
            <a:r>
              <a:rPr lang="en-US" sz="2800" dirty="0" smtClean="0">
                <a:solidFill>
                  <a:srgbClr val="FF0000"/>
                </a:solidFill>
                <a:latin typeface="Orly's Font 2" pitchFamily="66" charset="0"/>
              </a:rPr>
              <a:t>Sample</a:t>
            </a:r>
            <a:endParaRPr lang="en-US" sz="2800" dirty="0">
              <a:solidFill>
                <a:srgbClr val="FF0000"/>
              </a:solidFill>
              <a:latin typeface="Orly's Font 2"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80"/>
                                  </p:iterate>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type="lt">
                                    <p:tmAbs val="80"/>
                                  </p:iterate>
                                  <p:childTnLst>
                                    <p:set>
                                      <p:cBhvr>
                                        <p:cTn id="27" dur="1" fill="hold">
                                          <p:stCondLst>
                                            <p:cond delay="0"/>
                                          </p:stCondLst>
                                        </p:cTn>
                                        <p:tgtEl>
                                          <p:spTgt spid="4"/>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80"/>
                                  </p:iterate>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2" grpId="0"/>
      <p:bldP spid="4"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bwMode="auto">
          <a:xfrm>
            <a:off x="800100" y="857250"/>
            <a:ext cx="7315200" cy="615950"/>
          </a:xfrm>
          <a:prstGeom prst="rect">
            <a:avLst/>
          </a:prstGeom>
          <a:noFill/>
          <a:ln w="9525">
            <a:noFill/>
            <a:miter lim="800000"/>
            <a:headEnd/>
            <a:tailEnd/>
          </a:ln>
        </p:spPr>
        <p:txBody>
          <a:bodyPr/>
          <a:lstStyle/>
          <a:p>
            <a:pPr algn="ctr">
              <a:spcBef>
                <a:spcPct val="20000"/>
              </a:spcBef>
              <a:buFont typeface="Wingdings" pitchFamily="2" charset="2"/>
              <a:buNone/>
            </a:pPr>
            <a:r>
              <a:rPr lang="en-US" sz="2800" dirty="0" smtClean="0">
                <a:solidFill>
                  <a:schemeClr val="accent1"/>
                </a:solidFill>
                <a:latin typeface="Orly's Font 2" pitchFamily="66" charset="0"/>
              </a:rPr>
              <a:t>Another</a:t>
            </a:r>
            <a:r>
              <a:rPr lang="en-US" sz="2800" dirty="0" smtClean="0">
                <a:solidFill>
                  <a:schemeClr val="accent1"/>
                </a:solidFill>
                <a:latin typeface="Orly's Font 2" pitchFamily="66" charset="0"/>
              </a:rPr>
              <a:t> </a:t>
            </a:r>
            <a:r>
              <a:rPr lang="en-US" sz="2800" dirty="0">
                <a:solidFill>
                  <a:schemeClr val="accent1"/>
                </a:solidFill>
                <a:latin typeface="Orly's Font 2" pitchFamily="66" charset="0"/>
              </a:rPr>
              <a:t>example:</a:t>
            </a:r>
          </a:p>
          <a:p>
            <a:pPr algn="ctr">
              <a:spcBef>
                <a:spcPct val="20000"/>
              </a:spcBef>
              <a:buFont typeface="Wingdings" pitchFamily="2" charset="2"/>
              <a:buNone/>
            </a:pPr>
            <a:r>
              <a:rPr lang="en-US" sz="2800" dirty="0" smtClean="0">
                <a:solidFill>
                  <a:schemeClr val="accent5"/>
                </a:solidFill>
                <a:latin typeface="Orly's Font 2" pitchFamily="66" charset="0"/>
              </a:rPr>
              <a:t>Tracking migration pattern of birds</a:t>
            </a:r>
            <a:endParaRPr lang="en-US" sz="2800" dirty="0">
              <a:solidFill>
                <a:schemeClr val="accent5"/>
              </a:solidFill>
              <a:latin typeface="Orly's Font 2" pitchFamily="66" charset="0"/>
            </a:endParaRPr>
          </a:p>
        </p:txBody>
      </p:sp>
      <p:sp>
        <p:nvSpPr>
          <p:cNvPr id="3" name="Text Placeholder 2"/>
          <p:cNvSpPr txBox="1">
            <a:spLocks/>
          </p:cNvSpPr>
          <p:nvPr/>
        </p:nvSpPr>
        <p:spPr bwMode="auto">
          <a:xfrm>
            <a:off x="228600" y="812800"/>
            <a:ext cx="8686800" cy="615950"/>
          </a:xfrm>
          <a:prstGeom prst="rect">
            <a:avLst/>
          </a:prstGeom>
          <a:noFill/>
          <a:ln w="9525">
            <a:noFill/>
            <a:miter lim="800000"/>
            <a:headEnd/>
            <a:tailEnd/>
          </a:ln>
        </p:spPr>
        <p:txBody>
          <a:bodyPr/>
          <a:lstStyle/>
          <a:p>
            <a:pPr algn="ctr">
              <a:spcBef>
                <a:spcPct val="20000"/>
              </a:spcBef>
              <a:buFont typeface="Wingdings" pitchFamily="2" charset="2"/>
              <a:buNone/>
            </a:pPr>
            <a:endParaRPr lang="en-US" sz="2800" dirty="0">
              <a:solidFill>
                <a:srgbClr val="FF0000"/>
              </a:solidFill>
              <a:latin typeface="Orly's Font 2" pitchFamily="66" charset="0"/>
            </a:endParaRPr>
          </a:p>
        </p:txBody>
      </p:sp>
      <p:sp>
        <p:nvSpPr>
          <p:cNvPr id="2" name="TextBox 1"/>
          <p:cNvSpPr txBox="1">
            <a:spLocks noChangeArrowheads="1"/>
          </p:cNvSpPr>
          <p:nvPr/>
        </p:nvSpPr>
        <p:spPr bwMode="auto">
          <a:xfrm>
            <a:off x="4343400" y="3714750"/>
            <a:ext cx="4686300" cy="523875"/>
          </a:xfrm>
          <a:prstGeom prst="rect">
            <a:avLst/>
          </a:prstGeom>
          <a:noFill/>
          <a:ln w="9525">
            <a:noFill/>
            <a:miter lim="800000"/>
            <a:headEnd/>
            <a:tailEnd/>
          </a:ln>
        </p:spPr>
        <p:txBody>
          <a:bodyPr>
            <a:spAutoFit/>
          </a:bodyPr>
          <a:lstStyle/>
          <a:p>
            <a:r>
              <a:rPr lang="en-US" sz="2800" dirty="0" smtClean="0">
                <a:solidFill>
                  <a:srgbClr val="FF0000"/>
                </a:solidFill>
                <a:latin typeface="Orly's Font 2" pitchFamily="66" charset="0"/>
                <a:sym typeface="Wingdings" pitchFamily="2" charset="2"/>
              </a:rPr>
              <a:t>Tagged birds</a:t>
            </a:r>
            <a:endParaRPr lang="en-US" sz="2800" dirty="0">
              <a:latin typeface="Orly's Font 2" pitchFamily="66" charset="0"/>
            </a:endParaRPr>
          </a:p>
        </p:txBody>
      </p:sp>
      <p:sp>
        <p:nvSpPr>
          <p:cNvPr id="4" name="TextBox 3"/>
          <p:cNvSpPr txBox="1">
            <a:spLocks noChangeArrowheads="1"/>
          </p:cNvSpPr>
          <p:nvPr/>
        </p:nvSpPr>
        <p:spPr bwMode="auto">
          <a:xfrm>
            <a:off x="4914900" y="3143250"/>
            <a:ext cx="3657600" cy="519113"/>
          </a:xfrm>
          <a:prstGeom prst="rect">
            <a:avLst/>
          </a:prstGeom>
          <a:noFill/>
          <a:ln w="9525">
            <a:noFill/>
            <a:miter lim="800000"/>
            <a:headEnd/>
            <a:tailEnd/>
          </a:ln>
        </p:spPr>
        <p:txBody>
          <a:bodyPr>
            <a:spAutoFit/>
          </a:bodyPr>
          <a:lstStyle/>
          <a:p>
            <a:r>
              <a:rPr lang="en-US" sz="2800" dirty="0" smtClean="0">
                <a:solidFill>
                  <a:srgbClr val="FF0000"/>
                </a:solidFill>
                <a:latin typeface="Orly's Font 2" pitchFamily="66" charset="0"/>
              </a:rPr>
              <a:t>A bird species</a:t>
            </a:r>
            <a:endParaRPr lang="en-US" sz="2800" dirty="0">
              <a:solidFill>
                <a:srgbClr val="FF0000"/>
              </a:solidFill>
              <a:latin typeface="Orly's Font 2" pitchFamily="66" charset="0"/>
            </a:endParaRPr>
          </a:p>
        </p:txBody>
      </p:sp>
      <p:cxnSp>
        <p:nvCxnSpPr>
          <p:cNvPr id="5" name="Straight Arrow Connector 4"/>
          <p:cNvCxnSpPr/>
          <p:nvPr/>
        </p:nvCxnSpPr>
        <p:spPr>
          <a:xfrm>
            <a:off x="3543300" y="39433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114800" y="3371850"/>
            <a:ext cx="684213" cy="0"/>
          </a:xfrm>
          <a:prstGeom prst="straightConnector1">
            <a:avLst/>
          </a:prstGeom>
          <a:ln w="381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1714500" y="3143251"/>
            <a:ext cx="2286000" cy="523220"/>
          </a:xfrm>
          <a:prstGeom prst="rect">
            <a:avLst/>
          </a:prstGeom>
          <a:noFill/>
          <a:ln w="9525">
            <a:noFill/>
            <a:miter lim="800000"/>
            <a:headEnd/>
            <a:tailEnd/>
          </a:ln>
        </p:spPr>
        <p:txBody>
          <a:bodyPr wrap="square">
            <a:spAutoFit/>
          </a:bodyPr>
          <a:lstStyle/>
          <a:p>
            <a:r>
              <a:rPr lang="en-US" sz="2800" dirty="0" smtClean="0">
                <a:solidFill>
                  <a:srgbClr val="FF0000"/>
                </a:solidFill>
                <a:latin typeface="Orly's Font 2" pitchFamily="66" charset="0"/>
              </a:rPr>
              <a:t>Population</a:t>
            </a:r>
            <a:endParaRPr lang="en-US" sz="2800" dirty="0">
              <a:solidFill>
                <a:srgbClr val="FF0000"/>
              </a:solidFill>
              <a:latin typeface="Orly's Font 2" pitchFamily="66" charset="0"/>
            </a:endParaRPr>
          </a:p>
        </p:txBody>
      </p:sp>
      <p:sp>
        <p:nvSpPr>
          <p:cNvPr id="9" name="TextBox 8"/>
          <p:cNvSpPr txBox="1">
            <a:spLocks noChangeArrowheads="1"/>
          </p:cNvSpPr>
          <p:nvPr/>
        </p:nvSpPr>
        <p:spPr bwMode="auto">
          <a:xfrm>
            <a:off x="1828800" y="3714751"/>
            <a:ext cx="1600200" cy="523220"/>
          </a:xfrm>
          <a:prstGeom prst="rect">
            <a:avLst/>
          </a:prstGeom>
          <a:noFill/>
          <a:ln w="9525">
            <a:noFill/>
            <a:miter lim="800000"/>
            <a:headEnd/>
            <a:tailEnd/>
          </a:ln>
        </p:spPr>
        <p:txBody>
          <a:bodyPr wrap="square">
            <a:spAutoFit/>
          </a:bodyPr>
          <a:lstStyle/>
          <a:p>
            <a:r>
              <a:rPr lang="en-US" sz="2800" dirty="0" smtClean="0">
                <a:solidFill>
                  <a:srgbClr val="FF0000"/>
                </a:solidFill>
                <a:latin typeface="Orly's Font 2" pitchFamily="66" charset="0"/>
              </a:rPr>
              <a:t>Sample</a:t>
            </a:r>
            <a:endParaRPr lang="en-US" sz="2800" dirty="0">
              <a:solidFill>
                <a:srgbClr val="FF0000"/>
              </a:solidFill>
              <a:latin typeface="Orly's Font 2" pitchFamily="66" charset="0"/>
            </a:endParaRPr>
          </a:p>
        </p:txBody>
      </p:sp>
    </p:spTree>
    <p:extLst>
      <p:ext uri="{BB962C8B-B14F-4D97-AF65-F5344CB8AC3E}">
        <p14:creationId xmlns:p14="http://schemas.microsoft.com/office/powerpoint/2010/main" val="3141923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type="lt">
                                    <p:tmAbs val="80"/>
                                  </p:iterate>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type="lt">
                                    <p:tmAbs val="80"/>
                                  </p:iterate>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80"/>
                                  </p:iterate>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2" grpId="0"/>
      <p:bldP spid="4"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txBox="1">
            <a:spLocks/>
          </p:cNvSpPr>
          <p:nvPr/>
        </p:nvSpPr>
        <p:spPr bwMode="auto">
          <a:xfrm>
            <a:off x="1143000" y="971550"/>
            <a:ext cx="6515100" cy="617538"/>
          </a:xfrm>
          <a:prstGeom prst="rect">
            <a:avLst/>
          </a:prstGeom>
          <a:noFill/>
          <a:ln w="9525">
            <a:noFill/>
            <a:miter lim="800000"/>
            <a:headEnd/>
            <a:tailEnd/>
          </a:ln>
        </p:spPr>
        <p:txBody>
          <a:bodyPr/>
          <a:lstStyle/>
          <a:p>
            <a:pPr algn="ctr">
              <a:spcBef>
                <a:spcPct val="20000"/>
              </a:spcBef>
              <a:buFont typeface="Wingdings" pitchFamily="2" charset="2"/>
              <a:buNone/>
            </a:pPr>
            <a:r>
              <a:rPr lang="en-US" sz="3600" dirty="0">
                <a:solidFill>
                  <a:srgbClr val="5E9732"/>
                </a:solidFill>
                <a:latin typeface="Orly's Font 2" pitchFamily="66" charset="0"/>
              </a:rPr>
              <a:t>In this lesson you have learned how to collect data about a </a:t>
            </a:r>
            <a:r>
              <a:rPr lang="en-US" sz="3600" dirty="0" smtClean="0">
                <a:solidFill>
                  <a:srgbClr val="5E9732"/>
                </a:solidFill>
                <a:latin typeface="Orly's Font 2" pitchFamily="66" charset="0"/>
              </a:rPr>
              <a:t>population</a:t>
            </a:r>
            <a:endParaRPr lang="en-US" sz="3600" dirty="0">
              <a:latin typeface="Orly's Font 2" pitchFamily="66" charset="0"/>
            </a:endParaRPr>
          </a:p>
          <a:p>
            <a:pPr algn="ctr">
              <a:spcBef>
                <a:spcPct val="20000"/>
              </a:spcBef>
              <a:buFont typeface="Wingdings" pitchFamily="2" charset="2"/>
              <a:buNone/>
            </a:pPr>
            <a:r>
              <a:rPr lang="en-US" sz="3600" dirty="0">
                <a:solidFill>
                  <a:schemeClr val="accent1"/>
                </a:solidFill>
                <a:latin typeface="Orly's Font 2" pitchFamily="66" charset="0"/>
              </a:rPr>
              <a:t>by identifying a sample of the population.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7601</TotalTime>
  <Words>2449</Words>
  <Application>Microsoft Macintosh PowerPoint</Application>
  <PresentationFormat>On-screen Show (16:9)</PresentationFormat>
  <Paragraphs>244</Paragraphs>
  <Slides>27</Slides>
  <Notes>24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Alix Guerrier</cp:lastModifiedBy>
  <cp:revision>317</cp:revision>
  <dcterms:created xsi:type="dcterms:W3CDTF">2011-06-12T17:04:43Z</dcterms:created>
  <dcterms:modified xsi:type="dcterms:W3CDTF">2012-09-09T13:30:30Z</dcterms:modified>
</cp:coreProperties>
</file>